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24"/>
  </p:notesMasterIdLst>
  <p:sldIdLst>
    <p:sldId id="329" r:id="rId2"/>
    <p:sldId id="330" r:id="rId3"/>
    <p:sldId id="346" r:id="rId4"/>
    <p:sldId id="348" r:id="rId5"/>
    <p:sldId id="393" r:id="rId6"/>
    <p:sldId id="403" r:id="rId7"/>
    <p:sldId id="415" r:id="rId8"/>
    <p:sldId id="416" r:id="rId9"/>
    <p:sldId id="399" r:id="rId10"/>
    <p:sldId id="405" r:id="rId11"/>
    <p:sldId id="409" r:id="rId12"/>
    <p:sldId id="417" r:id="rId13"/>
    <p:sldId id="418" r:id="rId14"/>
    <p:sldId id="412" r:id="rId15"/>
    <p:sldId id="420" r:id="rId16"/>
    <p:sldId id="419" r:id="rId17"/>
    <p:sldId id="421" r:id="rId18"/>
    <p:sldId id="422" r:id="rId19"/>
    <p:sldId id="374" r:id="rId20"/>
    <p:sldId id="408" r:id="rId21"/>
    <p:sldId id="277" r:id="rId22"/>
    <p:sldId id="406" r:id="rId2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111"/>
    <a:srgbClr val="F4F4F9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92262A-DF53-4D74-98ED-AFC07432CB8C}" v="80" dt="2024-10-03T05:22:00.4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90" autoAdjust="0"/>
  </p:normalViewPr>
  <p:slideViewPr>
    <p:cSldViewPr snapToGrid="0">
      <p:cViewPr varScale="1">
        <p:scale>
          <a:sx n="83" d="100"/>
          <a:sy n="83" d="100"/>
        </p:scale>
        <p:origin x="686" y="10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定洋 吳" userId="c5f20cff15bfd43e" providerId="LiveId" clId="{D392262A-DF53-4D74-98ED-AFC07432CB8C}"/>
    <pc:docChg chg="undo redo custSel addSld delSld modSld sldOrd modMainMaster">
      <pc:chgData name="定洋 吳" userId="c5f20cff15bfd43e" providerId="LiveId" clId="{D392262A-DF53-4D74-98ED-AFC07432CB8C}" dt="2024-10-03T05:26:52.456" v="2444" actId="20577"/>
      <pc:docMkLst>
        <pc:docMk/>
      </pc:docMkLst>
      <pc:sldChg chg="addSp delSp modSp mod">
        <pc:chgData name="定洋 吳" userId="c5f20cff15bfd43e" providerId="LiveId" clId="{D392262A-DF53-4D74-98ED-AFC07432CB8C}" dt="2024-10-03T05:26:52.456" v="2444" actId="20577"/>
        <pc:sldMkLst>
          <pc:docMk/>
          <pc:sldMk cId="0" sldId="256"/>
        </pc:sldMkLst>
        <pc:spChg chg="add del">
          <ac:chgData name="定洋 吳" userId="c5f20cff15bfd43e" providerId="LiveId" clId="{D392262A-DF53-4D74-98ED-AFC07432CB8C}" dt="2024-10-03T05:20:23.641" v="2386" actId="11529"/>
          <ac:spMkLst>
            <pc:docMk/>
            <pc:sldMk cId="0" sldId="256"/>
            <ac:spMk id="2" creationId="{5285DD46-747D-7DE5-761C-2660279408E8}"/>
          </ac:spMkLst>
        </pc:spChg>
        <pc:spChg chg="add mod">
          <ac:chgData name="定洋 吳" userId="c5f20cff15bfd43e" providerId="LiveId" clId="{D392262A-DF53-4D74-98ED-AFC07432CB8C}" dt="2024-10-03T05:20:43.701" v="2393" actId="113"/>
          <ac:spMkLst>
            <pc:docMk/>
            <pc:sldMk cId="0" sldId="256"/>
            <ac:spMk id="3" creationId="{2465186F-64B3-DCB3-2BE6-3B333DA01D12}"/>
          </ac:spMkLst>
        </pc:spChg>
        <pc:spChg chg="mod">
          <ac:chgData name="定洋 吳" userId="c5f20cff15bfd43e" providerId="LiveId" clId="{D392262A-DF53-4D74-98ED-AFC07432CB8C}" dt="2024-10-03T05:26:52.456" v="2444" actId="20577"/>
          <ac:spMkLst>
            <pc:docMk/>
            <pc:sldMk cId="0" sldId="256"/>
            <ac:spMk id="171" creationId="{00000000-0000-0000-0000-000000000000}"/>
          </ac:spMkLst>
        </pc:spChg>
      </pc:sldChg>
      <pc:sldChg chg="addSp delSp modSp mod modClrScheme chgLayout">
        <pc:chgData name="定洋 吳" userId="c5f20cff15bfd43e" providerId="LiveId" clId="{D392262A-DF53-4D74-98ED-AFC07432CB8C}" dt="2024-10-03T05:20:48.987" v="2396" actId="20577"/>
        <pc:sldMkLst>
          <pc:docMk/>
          <pc:sldMk cId="0" sldId="258"/>
        </pc:sldMkLst>
        <pc:spChg chg="add mod">
          <ac:chgData name="定洋 吳" userId="c5f20cff15bfd43e" providerId="LiveId" clId="{D392262A-DF53-4D74-98ED-AFC07432CB8C}" dt="2024-10-02T13:55:48.264" v="883" actId="20577"/>
          <ac:spMkLst>
            <pc:docMk/>
            <pc:sldMk cId="0" sldId="258"/>
            <ac:spMk id="2" creationId="{F679243B-8632-61D4-34F0-BC5900B267D7}"/>
          </ac:spMkLst>
        </pc:spChg>
        <pc:spChg chg="add mod">
          <ac:chgData name="定洋 吳" userId="c5f20cff15bfd43e" providerId="LiveId" clId="{D392262A-DF53-4D74-98ED-AFC07432CB8C}" dt="2024-10-02T13:55:45.494" v="881"/>
          <ac:spMkLst>
            <pc:docMk/>
            <pc:sldMk cId="0" sldId="258"/>
            <ac:spMk id="3" creationId="{3EC34631-BD1E-DC3A-D1B4-1995608C4ECF}"/>
          </ac:spMkLst>
        </pc:spChg>
        <pc:spChg chg="add mod">
          <ac:chgData name="定洋 吳" userId="c5f20cff15bfd43e" providerId="LiveId" clId="{D392262A-DF53-4D74-98ED-AFC07432CB8C}" dt="2024-10-03T05:20:48.987" v="2396" actId="20577"/>
          <ac:spMkLst>
            <pc:docMk/>
            <pc:sldMk cId="0" sldId="258"/>
            <ac:spMk id="5" creationId="{670C0604-4025-D472-FC98-C8CDDB81A20C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5" creationId="{A687C30C-4A51-1D96-B1DE-C259DD1CCA1E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6" creationId="{8219DFDA-953A-C3A9-E22D-122F9505F8AC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7" creationId="{99D339CF-5363-3689-4010-1A296E298FB1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8" creationId="{316F2C32-4832-67BD-A0CA-92FDB5A643C0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9" creationId="{B3EA843E-7AB6-8F7E-EE4B-46CA8F83953C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10" creationId="{8BE8AE1E-EF28-BCBB-8B5D-6CF591BE56E2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11" creationId="{E0375BCD-02E4-47F2-B3C5-FAB34370F7A6}"/>
          </ac:spMkLst>
        </pc:spChg>
        <pc:spChg chg="add del mod ord">
          <ac:chgData name="定洋 吳" userId="c5f20cff15bfd43e" providerId="LiveId" clId="{D392262A-DF53-4D74-98ED-AFC07432CB8C}" dt="2024-10-02T14:00:04.626" v="902" actId="700"/>
          <ac:spMkLst>
            <pc:docMk/>
            <pc:sldMk cId="0" sldId="258"/>
            <ac:spMk id="12" creationId="{802EE874-03C1-5AC1-D72D-7CB0E75D6980}"/>
          </ac:spMkLst>
        </pc:spChg>
        <pc:spChg chg="add del 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3" creationId="{02AB43FF-1A57-C5DF-6EF3-379D529E9C7A}"/>
          </ac:spMkLst>
        </pc:spChg>
        <pc:spChg chg="add del 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4" creationId="{1ABF56B4-F3A5-6B11-72FB-FC1EB6C39F68}"/>
          </ac:spMkLst>
        </pc:spChg>
        <pc:spChg chg="add del mod">
          <ac:chgData name="定洋 吳" userId="c5f20cff15bfd43e" providerId="LiveId" clId="{D392262A-DF53-4D74-98ED-AFC07432CB8C}" dt="2024-10-02T14:01:13.334" v="916" actId="478"/>
          <ac:spMkLst>
            <pc:docMk/>
            <pc:sldMk cId="0" sldId="258"/>
            <ac:spMk id="16" creationId="{FC845535-BC08-C5AE-F9AA-94B1B34EF7BC}"/>
          </ac:spMkLst>
        </pc:spChg>
        <pc:spChg chg="add mod">
          <ac:chgData name="定洋 吳" userId="c5f20cff15bfd43e" providerId="LiveId" clId="{D392262A-DF53-4D74-98ED-AFC07432CB8C}" dt="2024-10-02T14:01:45.718" v="925" actId="14100"/>
          <ac:spMkLst>
            <pc:docMk/>
            <pc:sldMk cId="0" sldId="258"/>
            <ac:spMk id="17" creationId="{E3B82F2A-B253-ACDC-9871-21D6E4C7D398}"/>
          </ac:spMkLst>
        </pc:spChg>
        <pc:spChg chg="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90" creationId="{00000000-0000-0000-0000-000000000000}"/>
          </ac:spMkLst>
        </pc:spChg>
        <pc:spChg chg="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91" creationId="{00000000-0000-0000-0000-000000000000}"/>
          </ac:spMkLst>
        </pc:spChg>
        <pc:spChg chg="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92" creationId="{00000000-0000-0000-0000-000000000000}"/>
          </ac:spMkLst>
        </pc:spChg>
        <pc:spChg chg="add del 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94" creationId="{00000000-0000-0000-0000-000000000000}"/>
          </ac:spMkLst>
        </pc:spChg>
        <pc:spChg chg="mod ord">
          <ac:chgData name="定洋 吳" userId="c5f20cff15bfd43e" providerId="LiveId" clId="{D392262A-DF53-4D74-98ED-AFC07432CB8C}" dt="2024-10-02T14:01:13.970" v="919" actId="700"/>
          <ac:spMkLst>
            <pc:docMk/>
            <pc:sldMk cId="0" sldId="258"/>
            <ac:spMk id="195" creationId="{00000000-0000-0000-0000-000000000000}"/>
          </ac:spMkLst>
        </pc:spChg>
        <pc:spChg chg="add del">
          <ac:chgData name="定洋 吳" userId="c5f20cff15bfd43e" providerId="LiveId" clId="{D392262A-DF53-4D74-98ED-AFC07432CB8C}" dt="2024-10-02T13:59:57.113" v="893" actId="478"/>
          <ac:spMkLst>
            <pc:docMk/>
            <pc:sldMk cId="0" sldId="258"/>
            <ac:spMk id="209" creationId="{00000000-0000-0000-0000-000000000000}"/>
          </ac:spMkLst>
        </pc:spChg>
        <pc:picChg chg="add mod">
          <ac:chgData name="定洋 吳" userId="c5f20cff15bfd43e" providerId="LiveId" clId="{D392262A-DF53-4D74-98ED-AFC07432CB8C}" dt="2024-10-02T14:02:25.859" v="931" actId="1076"/>
          <ac:picMkLst>
            <pc:docMk/>
            <pc:sldMk cId="0" sldId="258"/>
            <ac:picMk id="18" creationId="{D52B43E7-2EF6-FC94-9D6D-A363EF4FF26A}"/>
          </ac:picMkLst>
        </pc:picChg>
        <pc:cxnChg chg="add mod">
          <ac:chgData name="定洋 吳" userId="c5f20cff15bfd43e" providerId="LiveId" clId="{D392262A-DF53-4D74-98ED-AFC07432CB8C}" dt="2024-10-02T13:55:27.293" v="878" actId="1076"/>
          <ac:cxnSpMkLst>
            <pc:docMk/>
            <pc:sldMk cId="0" sldId="258"/>
            <ac:cxnSpMk id="4" creationId="{93D00A7C-4806-3114-1046-EB9688F4B508}"/>
          </ac:cxnSpMkLst>
        </pc:cxnChg>
        <pc:cxnChg chg="mod">
          <ac:chgData name="定洋 吳" userId="c5f20cff15bfd43e" providerId="LiveId" clId="{D392262A-DF53-4D74-98ED-AFC07432CB8C}" dt="2024-10-02T12:59:47.792" v="25" actId="1076"/>
          <ac:cxnSpMkLst>
            <pc:docMk/>
            <pc:sldMk cId="0" sldId="258"/>
            <ac:cxnSpMk id="204" creationId="{00000000-0000-0000-0000-000000000000}"/>
          </ac:cxnSpMkLst>
        </pc:cxnChg>
        <pc:cxnChg chg="mod">
          <ac:chgData name="定洋 吳" userId="c5f20cff15bfd43e" providerId="LiveId" clId="{D392262A-DF53-4D74-98ED-AFC07432CB8C}" dt="2024-10-02T13:55:38.379" v="880" actId="1076"/>
          <ac:cxnSpMkLst>
            <pc:docMk/>
            <pc:sldMk cId="0" sldId="258"/>
            <ac:cxnSpMk id="206" creationId="{00000000-0000-0000-0000-000000000000}"/>
          </ac:cxnSpMkLst>
        </pc:cxnChg>
      </pc:sldChg>
      <pc:sldChg chg="addSp modSp mod">
        <pc:chgData name="定洋 吳" userId="c5f20cff15bfd43e" providerId="LiveId" clId="{D392262A-DF53-4D74-98ED-AFC07432CB8C}" dt="2024-10-03T05:20:51.934" v="2399" actId="20577"/>
        <pc:sldMkLst>
          <pc:docMk/>
          <pc:sldMk cId="0" sldId="260"/>
        </pc:sldMkLst>
        <pc:spChg chg="add mod">
          <ac:chgData name="定洋 吳" userId="c5f20cff15bfd43e" providerId="LiveId" clId="{D392262A-DF53-4D74-98ED-AFC07432CB8C}" dt="2024-10-03T05:20:51.934" v="2399" actId="20577"/>
          <ac:spMkLst>
            <pc:docMk/>
            <pc:sldMk cId="0" sldId="260"/>
            <ac:spMk id="2" creationId="{6462B6BB-CB84-10B6-546A-BB4C85D0C74F}"/>
          </ac:spMkLst>
        </pc:spChg>
        <pc:spChg chg="mod">
          <ac:chgData name="定洋 吳" userId="c5f20cff15bfd43e" providerId="LiveId" clId="{D392262A-DF53-4D74-98ED-AFC07432CB8C}" dt="2024-10-02T13:00:15.843" v="44" actId="1076"/>
          <ac:spMkLst>
            <pc:docMk/>
            <pc:sldMk cId="0" sldId="260"/>
            <ac:spMk id="226" creationId="{00000000-0000-0000-0000-000000000000}"/>
          </ac:spMkLst>
        </pc:spChg>
        <pc:spChg chg="mod">
          <ac:chgData name="定洋 吳" userId="c5f20cff15bfd43e" providerId="LiveId" clId="{D392262A-DF53-4D74-98ED-AFC07432CB8C}" dt="2024-10-02T13:00:36.916" v="78" actId="20577"/>
          <ac:spMkLst>
            <pc:docMk/>
            <pc:sldMk cId="0" sldId="260"/>
            <ac:spMk id="228" creationId="{00000000-0000-0000-0000-000000000000}"/>
          </ac:spMkLst>
        </pc:spChg>
        <pc:picChg chg="mod">
          <ac:chgData name="定洋 吳" userId="c5f20cff15bfd43e" providerId="LiveId" clId="{D392262A-DF53-4D74-98ED-AFC07432CB8C}" dt="2024-10-02T13:00:23.817" v="45" actId="1076"/>
          <ac:picMkLst>
            <pc:docMk/>
            <pc:sldMk cId="0" sldId="260"/>
            <ac:picMk id="5" creationId="{D0F3B4F0-FFCF-9A55-6722-AE8AB4419BBC}"/>
          </ac:picMkLst>
        </pc:picChg>
      </pc:sldChg>
      <pc:sldChg chg="del">
        <pc:chgData name="定洋 吳" userId="c5f20cff15bfd43e" providerId="LiveId" clId="{D392262A-DF53-4D74-98ED-AFC07432CB8C}" dt="2024-10-02T13:00:52.037" v="82" actId="47"/>
        <pc:sldMkLst>
          <pc:docMk/>
          <pc:sldMk cId="0" sldId="263"/>
        </pc:sldMkLst>
      </pc:sldChg>
      <pc:sldChg chg="del">
        <pc:chgData name="定洋 吳" userId="c5f20cff15bfd43e" providerId="LiveId" clId="{D392262A-DF53-4D74-98ED-AFC07432CB8C}" dt="2024-10-02T13:00:51.257" v="81" actId="47"/>
        <pc:sldMkLst>
          <pc:docMk/>
          <pc:sldMk cId="2957722641" sldId="264"/>
        </pc:sldMkLst>
      </pc:sldChg>
      <pc:sldChg chg="del">
        <pc:chgData name="定洋 吳" userId="c5f20cff15bfd43e" providerId="LiveId" clId="{D392262A-DF53-4D74-98ED-AFC07432CB8C}" dt="2024-10-02T13:00:50.142" v="80" actId="47"/>
        <pc:sldMkLst>
          <pc:docMk/>
          <pc:sldMk cId="1677118246" sldId="265"/>
        </pc:sldMkLst>
      </pc:sldChg>
      <pc:sldChg chg="del">
        <pc:chgData name="定洋 吳" userId="c5f20cff15bfd43e" providerId="LiveId" clId="{D392262A-DF53-4D74-98ED-AFC07432CB8C}" dt="2024-10-02T13:00:49.662" v="79" actId="47"/>
        <pc:sldMkLst>
          <pc:docMk/>
          <pc:sldMk cId="1154053123" sldId="266"/>
        </pc:sldMkLst>
      </pc:sldChg>
      <pc:sldChg chg="addSp delSp modSp mod">
        <pc:chgData name="定洋 吳" userId="c5f20cff15bfd43e" providerId="LiveId" clId="{D392262A-DF53-4D74-98ED-AFC07432CB8C}" dt="2024-10-03T05:21:21.642" v="2421" actId="20577"/>
        <pc:sldMkLst>
          <pc:docMk/>
          <pc:sldMk cId="4284277754" sldId="267"/>
        </pc:sldMkLst>
        <pc:spChg chg="add mod">
          <ac:chgData name="定洋 吳" userId="c5f20cff15bfd43e" providerId="LiveId" clId="{D392262A-DF53-4D74-98ED-AFC07432CB8C}" dt="2024-10-03T05:21:21.642" v="2421" actId="20577"/>
          <ac:spMkLst>
            <pc:docMk/>
            <pc:sldMk cId="4284277754" sldId="267"/>
            <ac:spMk id="2" creationId="{BC5C7ADB-326A-9C3F-3AB8-530C0955557B}"/>
          </ac:spMkLst>
        </pc:spChg>
        <pc:spChg chg="add del mod">
          <ac:chgData name="定洋 吳" userId="c5f20cff15bfd43e" providerId="LiveId" clId="{D392262A-DF53-4D74-98ED-AFC07432CB8C}" dt="2024-10-02T13:53:38.414" v="780" actId="478"/>
          <ac:spMkLst>
            <pc:docMk/>
            <pc:sldMk cId="4284277754" sldId="267"/>
            <ac:spMk id="3" creationId="{7235890A-B464-A47F-15A8-B67A212D657B}"/>
          </ac:spMkLst>
        </pc:spChg>
        <pc:spChg chg="add mod">
          <ac:chgData name="定洋 吳" userId="c5f20cff15bfd43e" providerId="LiveId" clId="{D392262A-DF53-4D74-98ED-AFC07432CB8C}" dt="2024-10-02T13:55:07.583" v="874" actId="14100"/>
          <ac:spMkLst>
            <pc:docMk/>
            <pc:sldMk cId="4284277754" sldId="267"/>
            <ac:spMk id="5" creationId="{B43036A3-E7B7-CD39-0097-B09FB9255AC3}"/>
          </ac:spMkLst>
        </pc:spChg>
        <pc:spChg chg="mod">
          <ac:chgData name="定洋 吳" userId="c5f20cff15bfd43e" providerId="LiveId" clId="{D392262A-DF53-4D74-98ED-AFC07432CB8C}" dt="2024-10-02T13:53:33.029" v="778" actId="20577"/>
          <ac:spMkLst>
            <pc:docMk/>
            <pc:sldMk cId="4284277754" sldId="267"/>
            <ac:spMk id="226" creationId="{00000000-0000-0000-0000-000000000000}"/>
          </ac:spMkLst>
        </pc:spChg>
        <pc:spChg chg="del">
          <ac:chgData name="定洋 吳" userId="c5f20cff15bfd43e" providerId="LiveId" clId="{D392262A-DF53-4D74-98ED-AFC07432CB8C}" dt="2024-10-02T13:53:35.769" v="779" actId="478"/>
          <ac:spMkLst>
            <pc:docMk/>
            <pc:sldMk cId="4284277754" sldId="267"/>
            <ac:spMk id="228" creationId="{00000000-0000-0000-0000-000000000000}"/>
          </ac:spMkLst>
        </pc:spChg>
      </pc:sldChg>
      <pc:sldChg chg="addSp delSp modSp mod">
        <pc:chgData name="定洋 吳" userId="c5f20cff15bfd43e" providerId="LiveId" clId="{D392262A-DF53-4D74-98ED-AFC07432CB8C}" dt="2024-10-03T05:21:25.566" v="2423" actId="20577"/>
        <pc:sldMkLst>
          <pc:docMk/>
          <pc:sldMk cId="3489677447" sldId="268"/>
        </pc:sldMkLst>
        <pc:spChg chg="add mod">
          <ac:chgData name="定洋 吳" userId="c5f20cff15bfd43e" providerId="LiveId" clId="{D392262A-DF53-4D74-98ED-AFC07432CB8C}" dt="2024-10-03T05:21:25.566" v="2423" actId="20577"/>
          <ac:spMkLst>
            <pc:docMk/>
            <pc:sldMk cId="3489677447" sldId="268"/>
            <ac:spMk id="2" creationId="{4F2F1027-061E-2FF8-E698-DCD0F636AA3C}"/>
          </ac:spMkLst>
        </pc:spChg>
        <pc:spChg chg="del">
          <ac:chgData name="定洋 吳" userId="c5f20cff15bfd43e" providerId="LiveId" clId="{D392262A-DF53-4D74-98ED-AFC07432CB8C}" dt="2024-10-02T13:02:07.420" v="96" actId="478"/>
          <ac:spMkLst>
            <pc:docMk/>
            <pc:sldMk cId="3489677447" sldId="268"/>
            <ac:spMk id="7" creationId="{0E21CECE-DB3B-9B11-4E7B-A47A1EDD931D}"/>
          </ac:spMkLst>
        </pc:spChg>
        <pc:spChg chg="add mod">
          <ac:chgData name="定洋 吳" userId="c5f20cff15bfd43e" providerId="LiveId" clId="{D392262A-DF53-4D74-98ED-AFC07432CB8C}" dt="2024-10-02T13:20:16.104" v="404" actId="1076"/>
          <ac:spMkLst>
            <pc:docMk/>
            <pc:sldMk cId="3489677447" sldId="268"/>
            <ac:spMk id="8" creationId="{68E0B771-65F7-DA80-DC9D-2FD1E15B0943}"/>
          </ac:spMkLst>
        </pc:spChg>
        <pc:spChg chg="add mod">
          <ac:chgData name="定洋 吳" userId="c5f20cff15bfd43e" providerId="LiveId" clId="{D392262A-DF53-4D74-98ED-AFC07432CB8C}" dt="2024-10-02T13:20:53.471" v="458" actId="1076"/>
          <ac:spMkLst>
            <pc:docMk/>
            <pc:sldMk cId="3489677447" sldId="268"/>
            <ac:spMk id="11" creationId="{7B49519B-867B-9F38-5339-40B5F328AFEC}"/>
          </ac:spMkLst>
        </pc:spChg>
        <pc:spChg chg="mod">
          <ac:chgData name="定洋 吳" userId="c5f20cff15bfd43e" providerId="LiveId" clId="{D392262A-DF53-4D74-98ED-AFC07432CB8C}" dt="2024-10-02T13:52:57.246" v="760" actId="20577"/>
          <ac:spMkLst>
            <pc:docMk/>
            <pc:sldMk cId="3489677447" sldId="268"/>
            <ac:spMk id="215" creationId="{00000000-0000-0000-0000-000000000000}"/>
          </ac:spMkLst>
        </pc:spChg>
        <pc:spChg chg="del mod">
          <ac:chgData name="定洋 吳" userId="c5f20cff15bfd43e" providerId="LiveId" clId="{D392262A-DF53-4D74-98ED-AFC07432CB8C}" dt="2024-10-02T13:02:30.055" v="134" actId="478"/>
          <ac:spMkLst>
            <pc:docMk/>
            <pc:sldMk cId="3489677447" sldId="268"/>
            <ac:spMk id="216" creationId="{00000000-0000-0000-0000-000000000000}"/>
          </ac:spMkLst>
        </pc:spChg>
        <pc:picChg chg="add del">
          <ac:chgData name="定洋 吳" userId="c5f20cff15bfd43e" providerId="LiveId" clId="{D392262A-DF53-4D74-98ED-AFC07432CB8C}" dt="2024-10-02T13:02:03.739" v="94" actId="22"/>
          <ac:picMkLst>
            <pc:docMk/>
            <pc:sldMk cId="3489677447" sldId="268"/>
            <ac:picMk id="3" creationId="{085C2019-2CEC-C0A7-A074-4D4B9A517702}"/>
          </ac:picMkLst>
        </pc:picChg>
        <pc:picChg chg="add mod">
          <ac:chgData name="定洋 吳" userId="c5f20cff15bfd43e" providerId="LiveId" clId="{D392262A-DF53-4D74-98ED-AFC07432CB8C}" dt="2024-10-02T13:02:51.688" v="140" actId="1076"/>
          <ac:picMkLst>
            <pc:docMk/>
            <pc:sldMk cId="3489677447" sldId="268"/>
            <ac:picMk id="5" creationId="{3B0AF338-26C8-12DA-2848-7DB71ABBA432}"/>
          </ac:picMkLst>
        </pc:picChg>
        <pc:picChg chg="add mod">
          <ac:chgData name="定洋 吳" userId="c5f20cff15bfd43e" providerId="LiveId" clId="{D392262A-DF53-4D74-98ED-AFC07432CB8C}" dt="2024-10-02T13:20:13.780" v="403" actId="1076"/>
          <ac:picMkLst>
            <pc:docMk/>
            <pc:sldMk cId="3489677447" sldId="268"/>
            <ac:picMk id="10" creationId="{5B20E41B-FC4F-529A-5536-4D886511D459}"/>
          </ac:picMkLst>
        </pc:picChg>
      </pc:sldChg>
      <pc:sldChg chg="del">
        <pc:chgData name="定洋 吳" userId="c5f20cff15bfd43e" providerId="LiveId" clId="{D392262A-DF53-4D74-98ED-AFC07432CB8C}" dt="2024-10-02T13:03:58.184" v="146" actId="47"/>
        <pc:sldMkLst>
          <pc:docMk/>
          <pc:sldMk cId="3215786392" sldId="269"/>
        </pc:sldMkLst>
      </pc:sldChg>
      <pc:sldChg chg="addSp modSp mod">
        <pc:chgData name="定洋 吳" userId="c5f20cff15bfd43e" providerId="LiveId" clId="{D392262A-DF53-4D74-98ED-AFC07432CB8C}" dt="2024-10-03T05:22:02.698" v="2440" actId="20577"/>
        <pc:sldMkLst>
          <pc:docMk/>
          <pc:sldMk cId="1676604567" sldId="277"/>
        </pc:sldMkLst>
        <pc:spChg chg="add mod">
          <ac:chgData name="定洋 吳" userId="c5f20cff15bfd43e" providerId="LiveId" clId="{D392262A-DF53-4D74-98ED-AFC07432CB8C}" dt="2024-10-03T05:22:02.698" v="2440" actId="20577"/>
          <ac:spMkLst>
            <pc:docMk/>
            <pc:sldMk cId="1676604567" sldId="277"/>
            <ac:spMk id="2" creationId="{65F69B8B-A9EE-EAD6-7459-35780108B3A5}"/>
          </ac:spMkLst>
        </pc:spChg>
      </pc:sldChg>
      <pc:sldChg chg="addSp delSp modSp add del mod">
        <pc:chgData name="定洋 吳" userId="c5f20cff15bfd43e" providerId="LiveId" clId="{D392262A-DF53-4D74-98ED-AFC07432CB8C}" dt="2024-10-02T13:01:12.571" v="90" actId="47"/>
        <pc:sldMkLst>
          <pc:docMk/>
          <pc:sldMk cId="1622340624" sldId="278"/>
        </pc:sldMkLst>
        <pc:spChg chg="add del mod">
          <ac:chgData name="定洋 吳" userId="c5f20cff15bfd43e" providerId="LiveId" clId="{D392262A-DF53-4D74-98ED-AFC07432CB8C}" dt="2024-10-02T13:01:06.954" v="88" actId="478"/>
          <ac:spMkLst>
            <pc:docMk/>
            <pc:sldMk cId="1622340624" sldId="278"/>
            <ac:spMk id="3" creationId="{EAF2373E-0FFE-67E3-8956-BDB97DBF6267}"/>
          </ac:spMkLst>
        </pc:spChg>
        <pc:spChg chg="del">
          <ac:chgData name="定洋 吳" userId="c5f20cff15bfd43e" providerId="LiveId" clId="{D392262A-DF53-4D74-98ED-AFC07432CB8C}" dt="2024-10-02T13:00:58.479" v="84" actId="478"/>
          <ac:spMkLst>
            <pc:docMk/>
            <pc:sldMk cId="1622340624" sldId="278"/>
            <ac:spMk id="7" creationId="{0E21CECE-DB3B-9B11-4E7B-A47A1EDD931D}"/>
          </ac:spMkLst>
        </pc:spChg>
        <pc:spChg chg="del">
          <ac:chgData name="定洋 吳" userId="c5f20cff15bfd43e" providerId="LiveId" clId="{D392262A-DF53-4D74-98ED-AFC07432CB8C}" dt="2024-10-02T13:01:03.990" v="86" actId="478"/>
          <ac:spMkLst>
            <pc:docMk/>
            <pc:sldMk cId="1622340624" sldId="278"/>
            <ac:spMk id="215" creationId="{00000000-0000-0000-0000-000000000000}"/>
          </ac:spMkLst>
        </pc:spChg>
        <pc:spChg chg="del mod">
          <ac:chgData name="定洋 吳" userId="c5f20cff15bfd43e" providerId="LiveId" clId="{D392262A-DF53-4D74-98ED-AFC07432CB8C}" dt="2024-10-02T13:01:05.349" v="87" actId="478"/>
          <ac:spMkLst>
            <pc:docMk/>
            <pc:sldMk cId="1622340624" sldId="278"/>
            <ac:spMk id="216" creationId="{00000000-0000-0000-0000-000000000000}"/>
          </ac:spMkLst>
        </pc:spChg>
        <pc:cxnChg chg="del">
          <ac:chgData name="定洋 吳" userId="c5f20cff15bfd43e" providerId="LiveId" clId="{D392262A-DF53-4D74-98ED-AFC07432CB8C}" dt="2024-10-02T13:01:06.954" v="88" actId="478"/>
          <ac:cxnSpMkLst>
            <pc:docMk/>
            <pc:sldMk cId="1622340624" sldId="278"/>
            <ac:cxnSpMk id="218" creationId="{00000000-0000-0000-0000-000000000000}"/>
          </ac:cxnSpMkLst>
        </pc:cxnChg>
      </pc:sldChg>
      <pc:sldChg chg="addSp delSp modSp add mod">
        <pc:chgData name="定洋 吳" userId="c5f20cff15bfd43e" providerId="LiveId" clId="{D392262A-DF53-4D74-98ED-AFC07432CB8C}" dt="2024-10-03T05:20:55.137" v="2402" actId="20577"/>
        <pc:sldMkLst>
          <pc:docMk/>
          <pc:sldMk cId="3561158915" sldId="279"/>
        </pc:sldMkLst>
        <pc:spChg chg="add mod">
          <ac:chgData name="定洋 吳" userId="c5f20cff15bfd43e" providerId="LiveId" clId="{D392262A-DF53-4D74-98ED-AFC07432CB8C}" dt="2024-10-03T04:16:45.238" v="1228"/>
          <ac:spMkLst>
            <pc:docMk/>
            <pc:sldMk cId="3561158915" sldId="279"/>
            <ac:spMk id="2" creationId="{C3566250-5A93-B968-0233-FE01530F66E1}"/>
          </ac:spMkLst>
        </pc:spChg>
        <pc:spChg chg="add del mod">
          <ac:chgData name="定洋 吳" userId="c5f20cff15bfd43e" providerId="LiveId" clId="{D392262A-DF53-4D74-98ED-AFC07432CB8C}" dt="2024-10-03T04:17:11.185" v="1248" actId="478"/>
          <ac:spMkLst>
            <pc:docMk/>
            <pc:sldMk cId="3561158915" sldId="279"/>
            <ac:spMk id="4" creationId="{8E39ABE2-17F3-50F8-119D-983B31B0885F}"/>
          </ac:spMkLst>
        </pc:spChg>
        <pc:spChg chg="add mod">
          <ac:chgData name="定洋 吳" userId="c5f20cff15bfd43e" providerId="LiveId" clId="{D392262A-DF53-4D74-98ED-AFC07432CB8C}" dt="2024-10-03T04:25:11.710" v="1591" actId="1076"/>
          <ac:spMkLst>
            <pc:docMk/>
            <pc:sldMk cId="3561158915" sldId="279"/>
            <ac:spMk id="5" creationId="{CF956949-A1F8-758A-6E4E-D5B203CCAD53}"/>
          </ac:spMkLst>
        </pc:spChg>
        <pc:spChg chg="add mod">
          <ac:chgData name="定洋 吳" userId="c5f20cff15bfd43e" providerId="LiveId" clId="{D392262A-DF53-4D74-98ED-AFC07432CB8C}" dt="2024-10-03T04:25:24.904" v="1594" actId="1076"/>
          <ac:spMkLst>
            <pc:docMk/>
            <pc:sldMk cId="3561158915" sldId="279"/>
            <ac:spMk id="6" creationId="{1B196F88-912D-D1F8-573A-3CA0E4FE4FB9}"/>
          </ac:spMkLst>
        </pc:spChg>
        <pc:spChg chg="del">
          <ac:chgData name="定洋 吳" userId="c5f20cff15bfd43e" providerId="LiveId" clId="{D392262A-DF53-4D74-98ED-AFC07432CB8C}" dt="2024-10-02T13:01:15.788" v="91" actId="478"/>
          <ac:spMkLst>
            <pc:docMk/>
            <pc:sldMk cId="3561158915" sldId="279"/>
            <ac:spMk id="7" creationId="{0E21CECE-DB3B-9B11-4E7B-A47A1EDD931D}"/>
          </ac:spMkLst>
        </pc:spChg>
        <pc:spChg chg="add mod">
          <ac:chgData name="定洋 吳" userId="c5f20cff15bfd43e" providerId="LiveId" clId="{D392262A-DF53-4D74-98ED-AFC07432CB8C}" dt="2024-10-03T04:25:27.978" v="1595"/>
          <ac:spMkLst>
            <pc:docMk/>
            <pc:sldMk cId="3561158915" sldId="279"/>
            <ac:spMk id="7" creationId="{632DBEE2-7F56-DC62-B54C-EDD9BDCB7009}"/>
          </ac:spMkLst>
        </pc:spChg>
        <pc:spChg chg="add mod">
          <ac:chgData name="定洋 吳" userId="c5f20cff15bfd43e" providerId="LiveId" clId="{D392262A-DF53-4D74-98ED-AFC07432CB8C}" dt="2024-10-03T05:20:55.137" v="2402" actId="20577"/>
          <ac:spMkLst>
            <pc:docMk/>
            <pc:sldMk cId="3561158915" sldId="279"/>
            <ac:spMk id="8" creationId="{7CD8C37E-B857-0DEE-0172-CC8D89D1E967}"/>
          </ac:spMkLst>
        </pc:spChg>
        <pc:spChg chg="add del mod">
          <ac:chgData name="定洋 吳" userId="c5f20cff15bfd43e" providerId="LiveId" clId="{D392262A-DF53-4D74-98ED-AFC07432CB8C}" dt="2024-10-03T04:17:41.823" v="1268" actId="1076"/>
          <ac:spMkLst>
            <pc:docMk/>
            <pc:sldMk cId="3561158915" sldId="279"/>
            <ac:spMk id="215" creationId="{00000000-0000-0000-0000-000000000000}"/>
          </ac:spMkLst>
        </pc:spChg>
        <pc:spChg chg="add del mod">
          <ac:chgData name="定洋 吳" userId="c5f20cff15bfd43e" providerId="LiveId" clId="{D392262A-DF53-4D74-98ED-AFC07432CB8C}" dt="2024-10-03T04:25:17.713" v="1593" actId="20577"/>
          <ac:spMkLst>
            <pc:docMk/>
            <pc:sldMk cId="3561158915" sldId="279"/>
            <ac:spMk id="216" creationId="{00000000-0000-0000-0000-000000000000}"/>
          </ac:spMkLst>
        </pc:spChg>
      </pc:sldChg>
      <pc:sldChg chg="addSp delSp modSp add mod">
        <pc:chgData name="定洋 吳" userId="c5f20cff15bfd43e" providerId="LiveId" clId="{D392262A-DF53-4D74-98ED-AFC07432CB8C}" dt="2024-10-03T05:21:36.942" v="2427" actId="20577"/>
        <pc:sldMkLst>
          <pc:docMk/>
          <pc:sldMk cId="1394491973" sldId="280"/>
        </pc:sldMkLst>
        <pc:spChg chg="add mod">
          <ac:chgData name="定洋 吳" userId="c5f20cff15bfd43e" providerId="LiveId" clId="{D392262A-DF53-4D74-98ED-AFC07432CB8C}" dt="2024-10-02T13:24:09.187" v="569" actId="14100"/>
          <ac:spMkLst>
            <pc:docMk/>
            <pc:sldMk cId="1394491973" sldId="280"/>
            <ac:spMk id="2" creationId="{737B6B73-51CE-6A1C-682F-B3E8A519FA31}"/>
          </ac:spMkLst>
        </pc:spChg>
        <pc:spChg chg="add mod">
          <ac:chgData name="定洋 吳" userId="c5f20cff15bfd43e" providerId="LiveId" clId="{D392262A-DF53-4D74-98ED-AFC07432CB8C}" dt="2024-10-03T05:21:36.942" v="2427" actId="20577"/>
          <ac:spMkLst>
            <pc:docMk/>
            <pc:sldMk cId="1394491973" sldId="280"/>
            <ac:spMk id="3" creationId="{614E9170-D74A-07B7-B637-F24F9C0B4DB2}"/>
          </ac:spMkLst>
        </pc:spChg>
        <pc:spChg chg="add">
          <ac:chgData name="定洋 吳" userId="c5f20cff15bfd43e" providerId="LiveId" clId="{D392262A-DF53-4D74-98ED-AFC07432CB8C}" dt="2024-10-02T13:15:33.506" v="232"/>
          <ac:spMkLst>
            <pc:docMk/>
            <pc:sldMk cId="1394491973" sldId="280"/>
            <ac:spMk id="3" creationId="{C7B319B1-8648-434F-839A-A47FCC91EF30}"/>
          </ac:spMkLst>
        </pc:spChg>
        <pc:spChg chg="add del mod">
          <ac:chgData name="定洋 吳" userId="c5f20cff15bfd43e" providerId="LiveId" clId="{D392262A-DF53-4D74-98ED-AFC07432CB8C}" dt="2024-10-02T13:49:33.071" v="705" actId="478"/>
          <ac:spMkLst>
            <pc:docMk/>
            <pc:sldMk cId="1394491973" sldId="280"/>
            <ac:spMk id="6" creationId="{563C55D6-3982-064D-B818-86D1EF0FDEC8}"/>
          </ac:spMkLst>
        </pc:spChg>
        <pc:spChg chg="del">
          <ac:chgData name="定洋 吳" userId="c5f20cff15bfd43e" providerId="LiveId" clId="{D392262A-DF53-4D74-98ED-AFC07432CB8C}" dt="2024-10-02T13:15:14.401" v="231" actId="478"/>
          <ac:spMkLst>
            <pc:docMk/>
            <pc:sldMk cId="1394491973" sldId="280"/>
            <ac:spMk id="8" creationId="{68E0B771-65F7-DA80-DC9D-2FD1E15B0943}"/>
          </ac:spMkLst>
        </pc:spChg>
        <pc:spChg chg="mod">
          <ac:chgData name="定洋 吳" userId="c5f20cff15bfd43e" providerId="LiveId" clId="{D392262A-DF53-4D74-98ED-AFC07432CB8C}" dt="2024-10-02T13:13:59.602" v="194" actId="20577"/>
          <ac:spMkLst>
            <pc:docMk/>
            <pc:sldMk cId="1394491973" sldId="280"/>
            <ac:spMk id="215" creationId="{00000000-0000-0000-0000-000000000000}"/>
          </ac:spMkLst>
        </pc:spChg>
        <pc:picChg chg="del">
          <ac:chgData name="定洋 吳" userId="c5f20cff15bfd43e" providerId="LiveId" clId="{D392262A-DF53-4D74-98ED-AFC07432CB8C}" dt="2024-10-02T13:04:08.240" v="150" actId="478"/>
          <ac:picMkLst>
            <pc:docMk/>
            <pc:sldMk cId="1394491973" sldId="280"/>
            <ac:picMk id="5" creationId="{3B0AF338-26C8-12DA-2848-7DB71ABBA432}"/>
          </ac:picMkLst>
        </pc:picChg>
        <pc:picChg chg="del">
          <ac:chgData name="定洋 吳" userId="c5f20cff15bfd43e" providerId="LiveId" clId="{D392262A-DF53-4D74-98ED-AFC07432CB8C}" dt="2024-10-02T13:04:08.553" v="151" actId="478"/>
          <ac:picMkLst>
            <pc:docMk/>
            <pc:sldMk cId="1394491973" sldId="280"/>
            <ac:picMk id="10" creationId="{5B20E41B-FC4F-529A-5536-4D886511D459}"/>
          </ac:picMkLst>
        </pc:picChg>
      </pc:sldChg>
      <pc:sldChg chg="new del">
        <pc:chgData name="定洋 吳" userId="c5f20cff15bfd43e" providerId="LiveId" clId="{D392262A-DF53-4D74-98ED-AFC07432CB8C}" dt="2024-10-02T13:04:03.559" v="148" actId="47"/>
        <pc:sldMkLst>
          <pc:docMk/>
          <pc:sldMk cId="4018531848" sldId="280"/>
        </pc:sldMkLst>
      </pc:sldChg>
      <pc:sldChg chg="addSp delSp modSp add mod">
        <pc:chgData name="定洋 吳" userId="c5f20cff15bfd43e" providerId="LiveId" clId="{D392262A-DF53-4D74-98ED-AFC07432CB8C}" dt="2024-10-03T05:21:41.069" v="2429" actId="20577"/>
        <pc:sldMkLst>
          <pc:docMk/>
          <pc:sldMk cId="2646976714" sldId="281"/>
        </pc:sldMkLst>
        <pc:spChg chg="del mod">
          <ac:chgData name="定洋 吳" userId="c5f20cff15bfd43e" providerId="LiveId" clId="{D392262A-DF53-4D74-98ED-AFC07432CB8C}" dt="2024-10-02T13:19:01.157" v="402" actId="478"/>
          <ac:spMkLst>
            <pc:docMk/>
            <pc:sldMk cId="2646976714" sldId="281"/>
            <ac:spMk id="2" creationId="{737B6B73-51CE-6A1C-682F-B3E8A519FA31}"/>
          </ac:spMkLst>
        </pc:spChg>
        <pc:spChg chg="add mod">
          <ac:chgData name="定洋 吳" userId="c5f20cff15bfd43e" providerId="LiveId" clId="{D392262A-DF53-4D74-98ED-AFC07432CB8C}" dt="2024-10-03T05:21:41.069" v="2429" actId="20577"/>
          <ac:spMkLst>
            <pc:docMk/>
            <pc:sldMk cId="2646976714" sldId="281"/>
            <ac:spMk id="2" creationId="{AE69D88A-4255-63CD-EEEA-B655A2AD98E1}"/>
          </ac:spMkLst>
        </pc:spChg>
        <pc:spChg chg="add del mod">
          <ac:chgData name="定洋 吳" userId="c5f20cff15bfd43e" providerId="LiveId" clId="{D392262A-DF53-4D74-98ED-AFC07432CB8C}" dt="2024-10-02T13:22:14.838" v="467"/>
          <ac:spMkLst>
            <pc:docMk/>
            <pc:sldMk cId="2646976714" sldId="281"/>
            <ac:spMk id="3" creationId="{A39FE849-5969-6713-E259-3C046E6300EB}"/>
          </ac:spMkLst>
        </pc:spChg>
        <pc:spChg chg="add mod">
          <ac:chgData name="定洋 吳" userId="c5f20cff15bfd43e" providerId="LiveId" clId="{D392262A-DF53-4D74-98ED-AFC07432CB8C}" dt="2024-10-02T13:42:40.109" v="683" actId="2711"/>
          <ac:spMkLst>
            <pc:docMk/>
            <pc:sldMk cId="2646976714" sldId="281"/>
            <ac:spMk id="6" creationId="{5D80522D-B328-F25E-E5E7-B3C0496E5CFD}"/>
          </ac:spMkLst>
        </pc:spChg>
        <pc:spChg chg="mod">
          <ac:chgData name="定洋 吳" userId="c5f20cff15bfd43e" providerId="LiveId" clId="{D392262A-DF53-4D74-98ED-AFC07432CB8C}" dt="2024-10-02T14:04:12.465" v="977" actId="20577"/>
          <ac:spMkLst>
            <pc:docMk/>
            <pc:sldMk cId="2646976714" sldId="281"/>
            <ac:spMk id="215" creationId="{00000000-0000-0000-0000-000000000000}"/>
          </ac:spMkLst>
        </pc:spChg>
        <pc:picChg chg="add mod">
          <ac:chgData name="定洋 吳" userId="c5f20cff15bfd43e" providerId="LiveId" clId="{D392262A-DF53-4D74-98ED-AFC07432CB8C}" dt="2024-10-02T13:38:29.151" v="574" actId="14100"/>
          <ac:picMkLst>
            <pc:docMk/>
            <pc:sldMk cId="2646976714" sldId="281"/>
            <ac:picMk id="5" creationId="{78C9C43C-4E46-2FC6-82C7-503CE6093A6A}"/>
          </ac:picMkLst>
        </pc:picChg>
      </pc:sldChg>
      <pc:sldChg chg="addSp delSp modSp add mod ord">
        <pc:chgData name="定洋 吳" userId="c5f20cff15bfd43e" providerId="LiveId" clId="{D392262A-DF53-4D74-98ED-AFC07432CB8C}" dt="2024-10-03T05:21:48.136" v="2433" actId="20577"/>
        <pc:sldMkLst>
          <pc:docMk/>
          <pc:sldMk cId="264553822" sldId="282"/>
        </pc:sldMkLst>
        <pc:spChg chg="add mod">
          <ac:chgData name="定洋 吳" userId="c5f20cff15bfd43e" providerId="LiveId" clId="{D392262A-DF53-4D74-98ED-AFC07432CB8C}" dt="2024-10-03T05:21:48.136" v="2433" actId="20577"/>
          <ac:spMkLst>
            <pc:docMk/>
            <pc:sldMk cId="264553822" sldId="282"/>
            <ac:spMk id="2" creationId="{A273840C-6FEC-89E8-AF8A-34C61693F678}"/>
          </ac:spMkLst>
        </pc:spChg>
        <pc:spChg chg="add del">
          <ac:chgData name="定洋 吳" userId="c5f20cff15bfd43e" providerId="LiveId" clId="{D392262A-DF53-4D74-98ED-AFC07432CB8C}" dt="2024-10-02T14:05:07.582" v="1019" actId="22"/>
          <ac:spMkLst>
            <pc:docMk/>
            <pc:sldMk cId="264553822" sldId="282"/>
            <ac:spMk id="3" creationId="{553E21FC-CF91-8F52-5EFA-6C10886922DC}"/>
          </ac:spMkLst>
        </pc:spChg>
        <pc:spChg chg="del mod">
          <ac:chgData name="定洋 吳" userId="c5f20cff15bfd43e" providerId="LiveId" clId="{D392262A-DF53-4D74-98ED-AFC07432CB8C}" dt="2024-10-02T14:03:43.064" v="943" actId="478"/>
          <ac:spMkLst>
            <pc:docMk/>
            <pc:sldMk cId="264553822" sldId="282"/>
            <ac:spMk id="6" creationId="{5D80522D-B328-F25E-E5E7-B3C0496E5CFD}"/>
          </ac:spMkLst>
        </pc:spChg>
        <pc:spChg chg="add del mod">
          <ac:chgData name="定洋 吳" userId="c5f20cff15bfd43e" providerId="LiveId" clId="{D392262A-DF53-4D74-98ED-AFC07432CB8C}" dt="2024-10-02T14:07:31.441" v="1041"/>
          <ac:spMkLst>
            <pc:docMk/>
            <pc:sldMk cId="264553822" sldId="282"/>
            <ac:spMk id="7" creationId="{409FE2AC-6561-5FC5-C05A-3B5056321B56}"/>
          </ac:spMkLst>
        </pc:spChg>
        <pc:spChg chg="add del mod">
          <ac:chgData name="定洋 吳" userId="c5f20cff15bfd43e" providerId="LiveId" clId="{D392262A-DF53-4D74-98ED-AFC07432CB8C}" dt="2024-10-02T14:18:34.281" v="1185" actId="478"/>
          <ac:spMkLst>
            <pc:docMk/>
            <pc:sldMk cId="264553822" sldId="282"/>
            <ac:spMk id="10" creationId="{BC2BEDB5-27F4-E9A9-51C7-EAA18F211E40}"/>
          </ac:spMkLst>
        </pc:spChg>
        <pc:spChg chg="add">
          <ac:chgData name="定洋 吳" userId="c5f20cff15bfd43e" providerId="LiveId" clId="{D392262A-DF53-4D74-98ED-AFC07432CB8C}" dt="2024-10-02T14:08:18.887" v="1046"/>
          <ac:spMkLst>
            <pc:docMk/>
            <pc:sldMk cId="264553822" sldId="282"/>
            <ac:spMk id="11" creationId="{A4137DEF-445A-244E-9F86-3CD64EC0A420}"/>
          </ac:spMkLst>
        </pc:spChg>
        <pc:spChg chg="add mod">
          <ac:chgData name="定洋 吳" userId="c5f20cff15bfd43e" providerId="LiveId" clId="{D392262A-DF53-4D74-98ED-AFC07432CB8C}" dt="2024-10-02T14:08:26.629" v="1050" actId="14100"/>
          <ac:spMkLst>
            <pc:docMk/>
            <pc:sldMk cId="264553822" sldId="282"/>
            <ac:spMk id="12" creationId="{F3E93C07-B54D-DC56-973C-1A87025B5AD9}"/>
          </ac:spMkLst>
        </pc:spChg>
        <pc:spChg chg="add mod">
          <ac:chgData name="定洋 吳" userId="c5f20cff15bfd43e" providerId="LiveId" clId="{D392262A-DF53-4D74-98ED-AFC07432CB8C}" dt="2024-10-02T14:08:38.456" v="1055"/>
          <ac:spMkLst>
            <pc:docMk/>
            <pc:sldMk cId="264553822" sldId="282"/>
            <ac:spMk id="13" creationId="{432C6B27-E2B9-D111-C0F5-570431EC2CAD}"/>
          </ac:spMkLst>
        </pc:spChg>
        <pc:spChg chg="mod">
          <ac:chgData name="定洋 吳" userId="c5f20cff15bfd43e" providerId="LiveId" clId="{D392262A-DF53-4D74-98ED-AFC07432CB8C}" dt="2024-10-02T14:18:23.151" v="1183" actId="20577"/>
          <ac:spMkLst>
            <pc:docMk/>
            <pc:sldMk cId="264553822" sldId="282"/>
            <ac:spMk id="215" creationId="{00000000-0000-0000-0000-000000000000}"/>
          </ac:spMkLst>
        </pc:spChg>
        <pc:picChg chg="del">
          <ac:chgData name="定洋 吳" userId="c5f20cff15bfd43e" providerId="LiveId" clId="{D392262A-DF53-4D74-98ED-AFC07432CB8C}" dt="2024-10-02T13:51:49.752" v="706" actId="478"/>
          <ac:picMkLst>
            <pc:docMk/>
            <pc:sldMk cId="264553822" sldId="282"/>
            <ac:picMk id="5" creationId="{78C9C43C-4E46-2FC6-82C7-503CE6093A6A}"/>
          </ac:picMkLst>
        </pc:picChg>
        <pc:picChg chg="add del mod">
          <ac:chgData name="定洋 吳" userId="c5f20cff15bfd43e" providerId="LiveId" clId="{D392262A-DF53-4D74-98ED-AFC07432CB8C}" dt="2024-10-02T14:18:24.853" v="1184" actId="478"/>
          <ac:picMkLst>
            <pc:docMk/>
            <pc:sldMk cId="264553822" sldId="282"/>
            <ac:picMk id="9" creationId="{8FBCC2EA-B9B1-ACBC-6CFF-55F7CD98B0D0}"/>
          </ac:picMkLst>
        </pc:picChg>
        <pc:picChg chg="add mod">
          <ac:chgData name="定洋 吳" userId="c5f20cff15bfd43e" providerId="LiveId" clId="{D392262A-DF53-4D74-98ED-AFC07432CB8C}" dt="2024-10-02T14:18:38.437" v="1188" actId="1076"/>
          <ac:picMkLst>
            <pc:docMk/>
            <pc:sldMk cId="264553822" sldId="282"/>
            <ac:picMk id="15" creationId="{DC5DA7FD-8712-9F32-0075-5BD7169AC9B0}"/>
          </ac:picMkLst>
        </pc:picChg>
        <pc:picChg chg="add mod">
          <ac:chgData name="定洋 吳" userId="c5f20cff15bfd43e" providerId="LiveId" clId="{D392262A-DF53-4D74-98ED-AFC07432CB8C}" dt="2024-10-02T14:19:07.364" v="1193" actId="1076"/>
          <ac:picMkLst>
            <pc:docMk/>
            <pc:sldMk cId="264553822" sldId="282"/>
            <ac:picMk id="17" creationId="{C58E1D19-4A07-47A8-14C0-F665D5454469}"/>
          </ac:picMkLst>
        </pc:picChg>
      </pc:sldChg>
      <pc:sldChg chg="add del">
        <pc:chgData name="定洋 吳" userId="c5f20cff15bfd43e" providerId="LiveId" clId="{D392262A-DF53-4D74-98ED-AFC07432CB8C}" dt="2024-10-02T13:53:06.101" v="762"/>
        <pc:sldMkLst>
          <pc:docMk/>
          <pc:sldMk cId="202468390" sldId="283"/>
        </pc:sldMkLst>
      </pc:sldChg>
      <pc:sldChg chg="addSp delSp modSp add mod">
        <pc:chgData name="定洋 吳" userId="c5f20cff15bfd43e" providerId="LiveId" clId="{D392262A-DF53-4D74-98ED-AFC07432CB8C}" dt="2024-10-03T05:21:34.993" v="2425" actId="20577"/>
        <pc:sldMkLst>
          <pc:docMk/>
          <pc:sldMk cId="4268379261" sldId="283"/>
        </pc:sldMkLst>
        <pc:spChg chg="add mod">
          <ac:chgData name="定洋 吳" userId="c5f20cff15bfd43e" providerId="LiveId" clId="{D392262A-DF53-4D74-98ED-AFC07432CB8C}" dt="2024-10-03T05:21:34.993" v="2425" actId="20577"/>
          <ac:spMkLst>
            <pc:docMk/>
            <pc:sldMk cId="4268379261" sldId="283"/>
            <ac:spMk id="3" creationId="{A502C176-72BA-279A-92BD-60FAA67D3341}"/>
          </ac:spMkLst>
        </pc:spChg>
        <pc:spChg chg="mod">
          <ac:chgData name="定洋 吳" userId="c5f20cff15bfd43e" providerId="LiveId" clId="{D392262A-DF53-4D74-98ED-AFC07432CB8C}" dt="2024-10-02T13:53:49.130" v="785" actId="14100"/>
          <ac:spMkLst>
            <pc:docMk/>
            <pc:sldMk cId="4268379261" sldId="283"/>
            <ac:spMk id="226" creationId="{00000000-0000-0000-0000-000000000000}"/>
          </ac:spMkLst>
        </pc:spChg>
        <pc:spChg chg="mod">
          <ac:chgData name="定洋 吳" userId="c5f20cff15bfd43e" providerId="LiveId" clId="{D392262A-DF53-4D74-98ED-AFC07432CB8C}" dt="2024-10-02T13:53:43.313" v="782" actId="20577"/>
          <ac:spMkLst>
            <pc:docMk/>
            <pc:sldMk cId="4268379261" sldId="283"/>
            <ac:spMk id="227" creationId="{00000000-0000-0000-0000-000000000000}"/>
          </ac:spMkLst>
        </pc:spChg>
        <pc:spChg chg="mod">
          <ac:chgData name="定洋 吳" userId="c5f20cff15bfd43e" providerId="LiveId" clId="{D392262A-DF53-4D74-98ED-AFC07432CB8C}" dt="2024-10-02T13:54:38.728" v="838" actId="14100"/>
          <ac:spMkLst>
            <pc:docMk/>
            <pc:sldMk cId="4268379261" sldId="283"/>
            <ac:spMk id="228" creationId="{00000000-0000-0000-0000-000000000000}"/>
          </ac:spMkLst>
        </pc:spChg>
        <pc:picChg chg="add mod">
          <ac:chgData name="定洋 吳" userId="c5f20cff15bfd43e" providerId="LiveId" clId="{D392262A-DF53-4D74-98ED-AFC07432CB8C}" dt="2024-10-02T14:03:01.434" v="942" actId="14100"/>
          <ac:picMkLst>
            <pc:docMk/>
            <pc:sldMk cId="4268379261" sldId="283"/>
            <ac:picMk id="2" creationId="{928B9A44-8D13-2BC8-A8A5-280FCFB17315}"/>
          </ac:picMkLst>
        </pc:picChg>
        <pc:picChg chg="del mod">
          <ac:chgData name="定洋 吳" userId="c5f20cff15bfd43e" providerId="LiveId" clId="{D392262A-DF53-4D74-98ED-AFC07432CB8C}" dt="2024-10-02T14:02:35.414" v="932" actId="478"/>
          <ac:picMkLst>
            <pc:docMk/>
            <pc:sldMk cId="4268379261" sldId="283"/>
            <ac:picMk id="4" creationId="{BE5B9F9E-1224-8D2E-F612-8F93AE1EBA69}"/>
          </ac:picMkLst>
        </pc:picChg>
      </pc:sldChg>
      <pc:sldChg chg="addSp modSp add mod ord">
        <pc:chgData name="定洋 吳" userId="c5f20cff15bfd43e" providerId="LiveId" clId="{D392262A-DF53-4D74-98ED-AFC07432CB8C}" dt="2024-10-03T05:21:50.005" v="2434"/>
        <pc:sldMkLst>
          <pc:docMk/>
          <pc:sldMk cId="1591296598" sldId="284"/>
        </pc:sldMkLst>
        <pc:spChg chg="add mod">
          <ac:chgData name="定洋 吳" userId="c5f20cff15bfd43e" providerId="LiveId" clId="{D392262A-DF53-4D74-98ED-AFC07432CB8C}" dt="2024-10-02T14:15:27.629" v="1137" actId="14100"/>
          <ac:spMkLst>
            <pc:docMk/>
            <pc:sldMk cId="1591296598" sldId="284"/>
            <ac:spMk id="2" creationId="{5441AF37-792F-565B-0F36-4ECAC770A3FA}"/>
          </ac:spMkLst>
        </pc:spChg>
        <pc:spChg chg="add mod">
          <ac:chgData name="定洋 吳" userId="c5f20cff15bfd43e" providerId="LiveId" clId="{D392262A-DF53-4D74-98ED-AFC07432CB8C}" dt="2024-10-02T14:15:45.441" v="1149" actId="1076"/>
          <ac:spMkLst>
            <pc:docMk/>
            <pc:sldMk cId="1591296598" sldId="284"/>
            <ac:spMk id="3" creationId="{D02DF911-83BF-26C0-C408-7DBA907012C3}"/>
          </ac:spMkLst>
        </pc:spChg>
        <pc:spChg chg="add mod">
          <ac:chgData name="定洋 吳" userId="c5f20cff15bfd43e" providerId="LiveId" clId="{D392262A-DF53-4D74-98ED-AFC07432CB8C}" dt="2024-10-02T14:15:55.808" v="1153" actId="1076"/>
          <ac:spMkLst>
            <pc:docMk/>
            <pc:sldMk cId="1591296598" sldId="284"/>
            <ac:spMk id="4" creationId="{7AFB82AC-057F-B5E2-E407-F27E45FC9044}"/>
          </ac:spMkLst>
        </pc:spChg>
        <pc:spChg chg="add mod">
          <ac:chgData name="定洋 吳" userId="c5f20cff15bfd43e" providerId="LiveId" clId="{D392262A-DF53-4D74-98ED-AFC07432CB8C}" dt="2024-10-03T05:21:45.051" v="2431" actId="20577"/>
          <ac:spMkLst>
            <pc:docMk/>
            <pc:sldMk cId="1591296598" sldId="284"/>
            <ac:spMk id="5" creationId="{F5F991ED-7F0F-4B89-56B9-1D75541B365E}"/>
          </ac:spMkLst>
        </pc:spChg>
        <pc:spChg chg="add mod">
          <ac:chgData name="定洋 吳" userId="c5f20cff15bfd43e" providerId="LiveId" clId="{D392262A-DF53-4D74-98ED-AFC07432CB8C}" dt="2024-10-03T05:21:50.005" v="2434"/>
          <ac:spMkLst>
            <pc:docMk/>
            <pc:sldMk cId="1591296598" sldId="284"/>
            <ac:spMk id="6" creationId="{41BD3EC2-9517-5F1F-5883-E94700D34313}"/>
          </ac:spMkLst>
        </pc:spChg>
        <pc:picChg chg="mod">
          <ac:chgData name="定洋 吳" userId="c5f20cff15bfd43e" providerId="LiveId" clId="{D392262A-DF53-4D74-98ED-AFC07432CB8C}" dt="2024-10-02T14:15:50.289" v="1152" actId="1076"/>
          <ac:picMkLst>
            <pc:docMk/>
            <pc:sldMk cId="1591296598" sldId="284"/>
            <ac:picMk id="9" creationId="{8FBCC2EA-B9B1-ACBC-6CFF-55F7CD98B0D0}"/>
          </ac:picMkLst>
        </pc:picChg>
      </pc:sldChg>
      <pc:sldChg chg="new del">
        <pc:chgData name="定洋 吳" userId="c5f20cff15bfd43e" providerId="LiveId" clId="{D392262A-DF53-4D74-98ED-AFC07432CB8C}" dt="2024-10-02T14:11:49.548" v="1129" actId="680"/>
        <pc:sldMkLst>
          <pc:docMk/>
          <pc:sldMk cId="1709574180" sldId="284"/>
        </pc:sldMkLst>
      </pc:sldChg>
      <pc:sldChg chg="addSp delSp modSp add mod">
        <pc:chgData name="定洋 吳" userId="c5f20cff15bfd43e" providerId="LiveId" clId="{D392262A-DF53-4D74-98ED-AFC07432CB8C}" dt="2024-10-03T05:21:59.157" v="2438" actId="20577"/>
        <pc:sldMkLst>
          <pc:docMk/>
          <pc:sldMk cId="1127234135" sldId="285"/>
        </pc:sldMkLst>
        <pc:spChg chg="add mod">
          <ac:chgData name="定洋 吳" userId="c5f20cff15bfd43e" providerId="LiveId" clId="{D392262A-DF53-4D74-98ED-AFC07432CB8C}" dt="2024-10-03T05:21:59.157" v="2438" actId="20577"/>
          <ac:spMkLst>
            <pc:docMk/>
            <pc:sldMk cId="1127234135" sldId="285"/>
            <ac:spMk id="2" creationId="{B283EC2A-509E-A754-16D9-0D8E8CF0B2E7}"/>
          </ac:spMkLst>
        </pc:spChg>
        <pc:spChg chg="add mod">
          <ac:chgData name="定洋 吳" userId="c5f20cff15bfd43e" providerId="LiveId" clId="{D392262A-DF53-4D74-98ED-AFC07432CB8C}" dt="2024-10-02T14:21:21.913" v="1226" actId="1076"/>
          <ac:spMkLst>
            <pc:docMk/>
            <pc:sldMk cId="1127234135" sldId="285"/>
            <ac:spMk id="3" creationId="{0F256E30-0A10-1F02-4288-B1C6C609B66A}"/>
          </ac:spMkLst>
        </pc:spChg>
        <pc:spChg chg="add mod">
          <ac:chgData name="定洋 吳" userId="c5f20cff15bfd43e" providerId="LiveId" clId="{D392262A-DF53-4D74-98ED-AFC07432CB8C}" dt="2024-10-02T14:21:21.913" v="1226" actId="1076"/>
          <ac:spMkLst>
            <pc:docMk/>
            <pc:sldMk cId="1127234135" sldId="285"/>
            <ac:spMk id="5" creationId="{DDE01BE8-50E2-365D-19CE-B03EB74B10B2}"/>
          </ac:spMkLst>
        </pc:spChg>
        <pc:spChg chg="mod">
          <ac:chgData name="定洋 吳" userId="c5f20cff15bfd43e" providerId="LiveId" clId="{D392262A-DF53-4D74-98ED-AFC07432CB8C}" dt="2024-10-02T14:19:20.057" v="1203" actId="20577"/>
          <ac:spMkLst>
            <pc:docMk/>
            <pc:sldMk cId="1127234135" sldId="285"/>
            <ac:spMk id="215" creationId="{00000000-0000-0000-0000-000000000000}"/>
          </ac:spMkLst>
        </pc:spChg>
        <pc:picChg chg="del">
          <ac:chgData name="定洋 吳" userId="c5f20cff15bfd43e" providerId="LiveId" clId="{D392262A-DF53-4D74-98ED-AFC07432CB8C}" dt="2024-10-02T14:19:21.352" v="1204" actId="478"/>
          <ac:picMkLst>
            <pc:docMk/>
            <pc:sldMk cId="1127234135" sldId="285"/>
            <ac:picMk id="15" creationId="{DC5DA7FD-8712-9F32-0075-5BD7169AC9B0}"/>
          </ac:picMkLst>
        </pc:picChg>
        <pc:picChg chg="del">
          <ac:chgData name="定洋 吳" userId="c5f20cff15bfd43e" providerId="LiveId" clId="{D392262A-DF53-4D74-98ED-AFC07432CB8C}" dt="2024-10-02T14:19:21.577" v="1205" actId="478"/>
          <ac:picMkLst>
            <pc:docMk/>
            <pc:sldMk cId="1127234135" sldId="285"/>
            <ac:picMk id="17" creationId="{C58E1D19-4A07-47A8-14C0-F665D5454469}"/>
          </ac:picMkLst>
        </pc:picChg>
      </pc:sldChg>
      <pc:sldChg chg="addSp delSp modSp add mod">
        <pc:chgData name="定洋 吳" userId="c5f20cff15bfd43e" providerId="LiveId" clId="{D392262A-DF53-4D74-98ED-AFC07432CB8C}" dt="2024-10-03T05:20:58.588" v="2405" actId="20577"/>
        <pc:sldMkLst>
          <pc:docMk/>
          <pc:sldMk cId="3987114141" sldId="286"/>
        </pc:sldMkLst>
        <pc:spChg chg="add del mod">
          <ac:chgData name="定洋 吳" userId="c5f20cff15bfd43e" providerId="LiveId" clId="{D392262A-DF53-4D74-98ED-AFC07432CB8C}" dt="2024-10-03T04:25:41.045" v="1601" actId="478"/>
          <ac:spMkLst>
            <pc:docMk/>
            <pc:sldMk cId="3987114141" sldId="286"/>
            <ac:spMk id="3" creationId="{8FF61EED-1110-40C9-C993-FF8EABC50323}"/>
          </ac:spMkLst>
        </pc:spChg>
        <pc:spChg chg="del">
          <ac:chgData name="定洋 吳" userId="c5f20cff15bfd43e" providerId="LiveId" clId="{D392262A-DF53-4D74-98ED-AFC07432CB8C}" dt="2024-10-03T04:25:40.324" v="1600" actId="478"/>
          <ac:spMkLst>
            <pc:docMk/>
            <pc:sldMk cId="3987114141" sldId="286"/>
            <ac:spMk id="5" creationId="{CF956949-A1F8-758A-6E4E-D5B203CCAD53}"/>
          </ac:spMkLst>
        </pc:spChg>
        <pc:spChg chg="del mod">
          <ac:chgData name="定洋 吳" userId="c5f20cff15bfd43e" providerId="LiveId" clId="{D392262A-DF53-4D74-98ED-AFC07432CB8C}" dt="2024-10-03T04:25:37.545" v="1598" actId="478"/>
          <ac:spMkLst>
            <pc:docMk/>
            <pc:sldMk cId="3987114141" sldId="286"/>
            <ac:spMk id="6" creationId="{1B196F88-912D-D1F8-573A-3CA0E4FE4FB9}"/>
          </ac:spMkLst>
        </pc:spChg>
        <pc:spChg chg="add mod">
          <ac:chgData name="定洋 吳" userId="c5f20cff15bfd43e" providerId="LiveId" clId="{D392262A-DF53-4D74-98ED-AFC07432CB8C}" dt="2024-10-03T04:36:12.017" v="1754" actId="1076"/>
          <ac:spMkLst>
            <pc:docMk/>
            <pc:sldMk cId="3987114141" sldId="286"/>
            <ac:spMk id="10" creationId="{B988DE6E-7834-7240-AA70-FEDEA3070A0C}"/>
          </ac:spMkLst>
        </pc:spChg>
        <pc:spChg chg="add mod">
          <ac:chgData name="定洋 吳" userId="c5f20cff15bfd43e" providerId="LiveId" clId="{D392262A-DF53-4D74-98ED-AFC07432CB8C}" dt="2024-10-03T04:37:30.962" v="1808" actId="20577"/>
          <ac:spMkLst>
            <pc:docMk/>
            <pc:sldMk cId="3987114141" sldId="286"/>
            <ac:spMk id="11" creationId="{68C28E4D-81F4-C181-FA41-5A58796DA42A}"/>
          </ac:spMkLst>
        </pc:spChg>
        <pc:spChg chg="add mod">
          <ac:chgData name="定洋 吳" userId="c5f20cff15bfd43e" providerId="LiveId" clId="{D392262A-DF53-4D74-98ED-AFC07432CB8C}" dt="2024-10-03T04:39:05.425" v="1877" actId="20577"/>
          <ac:spMkLst>
            <pc:docMk/>
            <pc:sldMk cId="3987114141" sldId="286"/>
            <ac:spMk id="12" creationId="{BCF01BAA-A53B-36DB-AAD8-646990DB9FC9}"/>
          </ac:spMkLst>
        </pc:spChg>
        <pc:spChg chg="add mod">
          <ac:chgData name="定洋 吳" userId="c5f20cff15bfd43e" providerId="LiveId" clId="{D392262A-DF53-4D74-98ED-AFC07432CB8C}" dt="2024-10-03T04:41:53.504" v="1927"/>
          <ac:spMkLst>
            <pc:docMk/>
            <pc:sldMk cId="3987114141" sldId="286"/>
            <ac:spMk id="13" creationId="{621A2EE0-B265-14B0-6ECE-5467F62E4E86}"/>
          </ac:spMkLst>
        </pc:spChg>
        <pc:spChg chg="add mod">
          <ac:chgData name="定洋 吳" userId="c5f20cff15bfd43e" providerId="LiveId" clId="{D392262A-DF53-4D74-98ED-AFC07432CB8C}" dt="2024-10-03T05:20:58.588" v="2405" actId="20577"/>
          <ac:spMkLst>
            <pc:docMk/>
            <pc:sldMk cId="3987114141" sldId="286"/>
            <ac:spMk id="14" creationId="{938BC4A8-1EF6-59DE-629F-4DAACD047CB0}"/>
          </ac:spMkLst>
        </pc:spChg>
        <pc:spChg chg="add del mod">
          <ac:chgData name="定洋 吳" userId="c5f20cff15bfd43e" providerId="LiveId" clId="{D392262A-DF53-4D74-98ED-AFC07432CB8C}" dt="2024-10-03T04:26:58.417" v="1673" actId="1076"/>
          <ac:spMkLst>
            <pc:docMk/>
            <pc:sldMk cId="3987114141" sldId="286"/>
            <ac:spMk id="215" creationId="{00000000-0000-0000-0000-000000000000}"/>
          </ac:spMkLst>
        </pc:spChg>
        <pc:spChg chg="del">
          <ac:chgData name="定洋 吳" userId="c5f20cff15bfd43e" providerId="LiveId" clId="{D392262A-DF53-4D74-98ED-AFC07432CB8C}" dt="2024-10-03T04:25:39.346" v="1599" actId="478"/>
          <ac:spMkLst>
            <pc:docMk/>
            <pc:sldMk cId="3987114141" sldId="286"/>
            <ac:spMk id="216" creationId="{00000000-0000-0000-0000-000000000000}"/>
          </ac:spMkLst>
        </pc:spChg>
        <pc:picChg chg="add del mod">
          <ac:chgData name="定洋 吳" userId="c5f20cff15bfd43e" providerId="LiveId" clId="{D392262A-DF53-4D74-98ED-AFC07432CB8C}" dt="2024-10-03T04:26:29.723" v="1607" actId="22"/>
          <ac:picMkLst>
            <pc:docMk/>
            <pc:sldMk cId="3987114141" sldId="286"/>
            <ac:picMk id="7" creationId="{57786DA3-4594-CE69-4482-1EB2E538B432}"/>
          </ac:picMkLst>
        </pc:picChg>
        <pc:picChg chg="add mod">
          <ac:chgData name="定洋 吳" userId="c5f20cff15bfd43e" providerId="LiveId" clId="{D392262A-DF53-4D74-98ED-AFC07432CB8C}" dt="2024-10-03T04:36:12.017" v="1754" actId="1076"/>
          <ac:picMkLst>
            <pc:docMk/>
            <pc:sldMk cId="3987114141" sldId="286"/>
            <ac:picMk id="9" creationId="{26B1F1DB-7B9E-D90D-D815-532B07D927E0}"/>
          </ac:picMkLst>
        </pc:picChg>
      </pc:sldChg>
      <pc:sldChg chg="addSp delSp modSp add mod">
        <pc:chgData name="定洋 吳" userId="c5f20cff15bfd43e" providerId="LiveId" clId="{D392262A-DF53-4D74-98ED-AFC07432CB8C}" dt="2024-10-03T05:21:02.478" v="2408" actId="20577"/>
        <pc:sldMkLst>
          <pc:docMk/>
          <pc:sldMk cId="1495418811" sldId="287"/>
        </pc:sldMkLst>
        <pc:spChg chg="add del mod">
          <ac:chgData name="定洋 吳" userId="c5f20cff15bfd43e" providerId="LiveId" clId="{D392262A-DF53-4D74-98ED-AFC07432CB8C}" dt="2024-10-03T04:46:12.017" v="2019"/>
          <ac:spMkLst>
            <pc:docMk/>
            <pc:sldMk cId="1495418811" sldId="287"/>
            <ac:spMk id="2" creationId="{25133D44-F997-99AC-D554-EF69DE4A9E90}"/>
          </ac:spMkLst>
        </pc:spChg>
        <pc:spChg chg="add mod">
          <ac:chgData name="定洋 吳" userId="c5f20cff15bfd43e" providerId="LiveId" clId="{D392262A-DF53-4D74-98ED-AFC07432CB8C}" dt="2024-10-03T05:04:30.416" v="2148" actId="20577"/>
          <ac:spMkLst>
            <pc:docMk/>
            <pc:sldMk cId="1495418811" sldId="287"/>
            <ac:spMk id="3" creationId="{78FE9400-5106-1D47-2B4D-0F8037255650}"/>
          </ac:spMkLst>
        </pc:spChg>
        <pc:spChg chg="add mod">
          <ac:chgData name="定洋 吳" userId="c5f20cff15bfd43e" providerId="LiveId" clId="{D392262A-DF53-4D74-98ED-AFC07432CB8C}" dt="2024-10-03T05:21:02.478" v="2408" actId="20577"/>
          <ac:spMkLst>
            <pc:docMk/>
            <pc:sldMk cId="1495418811" sldId="287"/>
            <ac:spMk id="4" creationId="{3EEE40AE-7DE6-A759-1EFE-46EFEB585BCC}"/>
          </ac:spMkLst>
        </pc:spChg>
        <pc:spChg chg="del">
          <ac:chgData name="定洋 吳" userId="c5f20cff15bfd43e" providerId="LiveId" clId="{D392262A-DF53-4D74-98ED-AFC07432CB8C}" dt="2024-10-03T04:42:02.107" v="1930" actId="478"/>
          <ac:spMkLst>
            <pc:docMk/>
            <pc:sldMk cId="1495418811" sldId="287"/>
            <ac:spMk id="10" creationId="{B988DE6E-7834-7240-AA70-FEDEA3070A0C}"/>
          </ac:spMkLst>
        </pc:spChg>
        <pc:spChg chg="add del">
          <ac:chgData name="定洋 吳" userId="c5f20cff15bfd43e" providerId="LiveId" clId="{D392262A-DF53-4D74-98ED-AFC07432CB8C}" dt="2024-10-03T04:45:04.831" v="1989" actId="478"/>
          <ac:spMkLst>
            <pc:docMk/>
            <pc:sldMk cId="1495418811" sldId="287"/>
            <ac:spMk id="11" creationId="{68C28E4D-81F4-C181-FA41-5A58796DA42A}"/>
          </ac:spMkLst>
        </pc:spChg>
        <pc:spChg chg="add del">
          <ac:chgData name="定洋 吳" userId="c5f20cff15bfd43e" providerId="LiveId" clId="{D392262A-DF53-4D74-98ED-AFC07432CB8C}" dt="2024-10-03T04:45:04.831" v="1989" actId="478"/>
          <ac:spMkLst>
            <pc:docMk/>
            <pc:sldMk cId="1495418811" sldId="287"/>
            <ac:spMk id="12" creationId="{BCF01BAA-A53B-36DB-AAD8-646990DB9FC9}"/>
          </ac:spMkLst>
        </pc:spChg>
        <pc:spChg chg="add del">
          <ac:chgData name="定洋 吳" userId="c5f20cff15bfd43e" providerId="LiveId" clId="{D392262A-DF53-4D74-98ED-AFC07432CB8C}" dt="2024-10-03T04:45:04.831" v="1989" actId="478"/>
          <ac:spMkLst>
            <pc:docMk/>
            <pc:sldMk cId="1495418811" sldId="287"/>
            <ac:spMk id="13" creationId="{621A2EE0-B265-14B0-6ECE-5467F62E4E86}"/>
          </ac:spMkLst>
        </pc:spChg>
        <pc:spChg chg="mod">
          <ac:chgData name="定洋 吳" userId="c5f20cff15bfd43e" providerId="LiveId" clId="{D392262A-DF53-4D74-98ED-AFC07432CB8C}" dt="2024-10-03T05:03:46.188" v="2092" actId="20577"/>
          <ac:spMkLst>
            <pc:docMk/>
            <pc:sldMk cId="1495418811" sldId="287"/>
            <ac:spMk id="215" creationId="{00000000-0000-0000-0000-000000000000}"/>
          </ac:spMkLst>
        </pc:spChg>
        <pc:picChg chg="del">
          <ac:chgData name="定洋 吳" userId="c5f20cff15bfd43e" providerId="LiveId" clId="{D392262A-DF53-4D74-98ED-AFC07432CB8C}" dt="2024-10-03T04:42:01.273" v="1929" actId="478"/>
          <ac:picMkLst>
            <pc:docMk/>
            <pc:sldMk cId="1495418811" sldId="287"/>
            <ac:picMk id="9" creationId="{26B1F1DB-7B9E-D90D-D815-532B07D927E0}"/>
          </ac:picMkLst>
        </pc:picChg>
        <pc:cxnChg chg="add del">
          <ac:chgData name="定洋 吳" userId="c5f20cff15bfd43e" providerId="LiveId" clId="{D392262A-DF53-4D74-98ED-AFC07432CB8C}" dt="2024-10-03T04:45:01.486" v="1988" actId="478"/>
          <ac:cxnSpMkLst>
            <pc:docMk/>
            <pc:sldMk cId="1495418811" sldId="287"/>
            <ac:cxnSpMk id="218" creationId="{00000000-0000-0000-0000-000000000000}"/>
          </ac:cxnSpMkLst>
        </pc:cxnChg>
      </pc:sldChg>
      <pc:sldChg chg="addSp delSp modSp add mod">
        <pc:chgData name="定洋 吳" userId="c5f20cff15bfd43e" providerId="LiveId" clId="{D392262A-DF53-4D74-98ED-AFC07432CB8C}" dt="2024-10-03T05:21:05.563" v="2411" actId="20577"/>
        <pc:sldMkLst>
          <pc:docMk/>
          <pc:sldMk cId="1813118369" sldId="288"/>
        </pc:sldMkLst>
        <pc:spChg chg="del mod">
          <ac:chgData name="定洋 吳" userId="c5f20cff15bfd43e" providerId="LiveId" clId="{D392262A-DF53-4D74-98ED-AFC07432CB8C}" dt="2024-10-03T05:05:07.872" v="2177"/>
          <ac:spMkLst>
            <pc:docMk/>
            <pc:sldMk cId="1813118369" sldId="288"/>
            <ac:spMk id="3" creationId="{78FE9400-5106-1D47-2B4D-0F8037255650}"/>
          </ac:spMkLst>
        </pc:spChg>
        <pc:spChg chg="add mod">
          <ac:chgData name="定洋 吳" userId="c5f20cff15bfd43e" providerId="LiveId" clId="{D392262A-DF53-4D74-98ED-AFC07432CB8C}" dt="2024-10-03T05:08:30.024" v="2316" actId="1076"/>
          <ac:spMkLst>
            <pc:docMk/>
            <pc:sldMk cId="1813118369" sldId="288"/>
            <ac:spMk id="5" creationId="{814650F4-988D-6E7D-A54E-8319396F0E2B}"/>
          </ac:spMkLst>
        </pc:spChg>
        <pc:spChg chg="add mod">
          <ac:chgData name="定洋 吳" userId="c5f20cff15bfd43e" providerId="LiveId" clId="{D392262A-DF53-4D74-98ED-AFC07432CB8C}" dt="2024-10-03T05:21:05.563" v="2411" actId="20577"/>
          <ac:spMkLst>
            <pc:docMk/>
            <pc:sldMk cId="1813118369" sldId="288"/>
            <ac:spMk id="8" creationId="{6B25E0DA-AF49-C5CE-5F9C-C8058174F41E}"/>
          </ac:spMkLst>
        </pc:spChg>
        <pc:spChg chg="mod">
          <ac:chgData name="定洋 吳" userId="c5f20cff15bfd43e" providerId="LiveId" clId="{D392262A-DF53-4D74-98ED-AFC07432CB8C}" dt="2024-10-03T05:05:05.042" v="2174"/>
          <ac:spMkLst>
            <pc:docMk/>
            <pc:sldMk cId="1813118369" sldId="288"/>
            <ac:spMk id="215" creationId="{00000000-0000-0000-0000-000000000000}"/>
          </ac:spMkLst>
        </pc:spChg>
        <pc:picChg chg="add mod">
          <ac:chgData name="定洋 吳" userId="c5f20cff15bfd43e" providerId="LiveId" clId="{D392262A-DF53-4D74-98ED-AFC07432CB8C}" dt="2024-10-03T05:08:24.074" v="2314" actId="1076"/>
          <ac:picMkLst>
            <pc:docMk/>
            <pc:sldMk cId="1813118369" sldId="288"/>
            <ac:picMk id="4" creationId="{D0D6E31C-76F8-1CDD-0F7F-9A4A58D064D9}"/>
          </ac:picMkLst>
        </pc:picChg>
        <pc:picChg chg="add mod">
          <ac:chgData name="定洋 吳" userId="c5f20cff15bfd43e" providerId="LiveId" clId="{D392262A-DF53-4D74-98ED-AFC07432CB8C}" dt="2024-10-03T05:08:27.478" v="2315" actId="1076"/>
          <ac:picMkLst>
            <pc:docMk/>
            <pc:sldMk cId="1813118369" sldId="288"/>
            <ac:picMk id="7" creationId="{120CF4DC-CCC1-23BB-703A-F09DA612C943}"/>
          </ac:picMkLst>
        </pc:picChg>
      </pc:sldChg>
      <pc:sldChg chg="add del">
        <pc:chgData name="定洋 吳" userId="c5f20cff15bfd43e" providerId="LiveId" clId="{D392262A-DF53-4D74-98ED-AFC07432CB8C}" dt="2024-10-03T05:04:34.924" v="2150"/>
        <pc:sldMkLst>
          <pc:docMk/>
          <pc:sldMk cId="3485076750" sldId="288"/>
        </pc:sldMkLst>
      </pc:sldChg>
      <pc:sldChg chg="addSp delSp modSp add mod">
        <pc:chgData name="定洋 吳" userId="c5f20cff15bfd43e" providerId="LiveId" clId="{D392262A-DF53-4D74-98ED-AFC07432CB8C}" dt="2024-10-03T05:21:09.292" v="2414" actId="20577"/>
        <pc:sldMkLst>
          <pc:docMk/>
          <pc:sldMk cId="30387664" sldId="289"/>
        </pc:sldMkLst>
        <pc:spChg chg="del">
          <ac:chgData name="定洋 吳" userId="c5f20cff15bfd43e" providerId="LiveId" clId="{D392262A-DF53-4D74-98ED-AFC07432CB8C}" dt="2024-10-03T05:07:43.754" v="2307" actId="478"/>
          <ac:spMkLst>
            <pc:docMk/>
            <pc:sldMk cId="30387664" sldId="289"/>
            <ac:spMk id="5" creationId="{814650F4-988D-6E7D-A54E-8319396F0E2B}"/>
          </ac:spMkLst>
        </pc:spChg>
        <pc:spChg chg="add del mod">
          <ac:chgData name="定洋 吳" userId="c5f20cff15bfd43e" providerId="LiveId" clId="{D392262A-DF53-4D74-98ED-AFC07432CB8C}" dt="2024-10-03T05:11:10.121" v="2353" actId="478"/>
          <ac:spMkLst>
            <pc:docMk/>
            <pc:sldMk cId="30387664" sldId="289"/>
            <ac:spMk id="7" creationId="{AB3DA5B4-92AB-8479-020C-4D869E0B12AE}"/>
          </ac:spMkLst>
        </pc:spChg>
        <pc:spChg chg="add mod">
          <ac:chgData name="定洋 吳" userId="c5f20cff15bfd43e" providerId="LiveId" clId="{D392262A-DF53-4D74-98ED-AFC07432CB8C}" dt="2024-10-03T05:17:20.335" v="2374" actId="1076"/>
          <ac:spMkLst>
            <pc:docMk/>
            <pc:sldMk cId="30387664" sldId="289"/>
            <ac:spMk id="9" creationId="{24FAC8AA-714B-8FBC-F21A-B7EE8D917929}"/>
          </ac:spMkLst>
        </pc:spChg>
        <pc:spChg chg="add mod">
          <ac:chgData name="定洋 吳" userId="c5f20cff15bfd43e" providerId="LiveId" clId="{D392262A-DF53-4D74-98ED-AFC07432CB8C}" dt="2024-10-03T05:21:09.292" v="2414" actId="20577"/>
          <ac:spMkLst>
            <pc:docMk/>
            <pc:sldMk cId="30387664" sldId="289"/>
            <ac:spMk id="12" creationId="{B632DAC1-321E-0705-2AF7-664A4631BE71}"/>
          </ac:spMkLst>
        </pc:spChg>
        <pc:spChg chg="mod">
          <ac:chgData name="定洋 吳" userId="c5f20cff15bfd43e" providerId="LiveId" clId="{D392262A-DF53-4D74-98ED-AFC07432CB8C}" dt="2024-10-03T05:09:05.026" v="2345" actId="20577"/>
          <ac:spMkLst>
            <pc:docMk/>
            <pc:sldMk cId="30387664" sldId="289"/>
            <ac:spMk id="215" creationId="{00000000-0000-0000-0000-000000000000}"/>
          </ac:spMkLst>
        </pc:spChg>
        <pc:picChg chg="add mod">
          <ac:chgData name="定洋 吳" userId="c5f20cff15bfd43e" providerId="LiveId" clId="{D392262A-DF53-4D74-98ED-AFC07432CB8C}" dt="2024-10-03T05:18:10.310" v="2380" actId="1076"/>
          <ac:picMkLst>
            <pc:docMk/>
            <pc:sldMk cId="30387664" sldId="289"/>
            <ac:picMk id="3" creationId="{2898E916-ADC5-DFC2-AB62-DEC3B6B66918}"/>
          </ac:picMkLst>
        </pc:picChg>
        <pc:picChg chg="del">
          <ac:chgData name="定洋 吳" userId="c5f20cff15bfd43e" providerId="LiveId" clId="{D392262A-DF53-4D74-98ED-AFC07432CB8C}" dt="2024-10-03T05:07:44.023" v="2308" actId="478"/>
          <ac:picMkLst>
            <pc:docMk/>
            <pc:sldMk cId="30387664" sldId="289"/>
            <ac:picMk id="4" creationId="{D0D6E31C-76F8-1CDD-0F7F-9A4A58D064D9}"/>
          </ac:picMkLst>
        </pc:picChg>
        <pc:picChg chg="add mod">
          <ac:chgData name="定洋 吳" userId="c5f20cff15bfd43e" providerId="LiveId" clId="{D392262A-DF53-4D74-98ED-AFC07432CB8C}" dt="2024-10-03T05:18:18.676" v="2383" actId="1076"/>
          <ac:picMkLst>
            <pc:docMk/>
            <pc:sldMk cId="30387664" sldId="289"/>
            <ac:picMk id="11" creationId="{0B66D7FC-D7BA-8E7B-9E92-E4E697866B2C}"/>
          </ac:picMkLst>
        </pc:picChg>
      </pc:sldChg>
      <pc:sldChg chg="new del">
        <pc:chgData name="定洋 吳" userId="c5f20cff15bfd43e" providerId="LiveId" clId="{D392262A-DF53-4D74-98ED-AFC07432CB8C}" dt="2024-10-03T05:07:39.304" v="2305" actId="680"/>
        <pc:sldMkLst>
          <pc:docMk/>
          <pc:sldMk cId="3188688337" sldId="289"/>
        </pc:sldMkLst>
      </pc:sldChg>
      <pc:sldChg chg="addSp modSp add del mod">
        <pc:chgData name="定洋 吳" userId="c5f20cff15bfd43e" providerId="LiveId" clId="{D392262A-DF53-4D74-98ED-AFC07432CB8C}" dt="2024-10-03T05:21:15.485" v="2418" actId="47"/>
        <pc:sldMkLst>
          <pc:docMk/>
          <pc:sldMk cId="2922004975" sldId="290"/>
        </pc:sldMkLst>
        <pc:spChg chg="add mod">
          <ac:chgData name="定洋 吳" userId="c5f20cff15bfd43e" providerId="LiveId" clId="{D392262A-DF53-4D74-98ED-AFC07432CB8C}" dt="2024-10-03T05:21:12.507" v="2417" actId="20577"/>
          <ac:spMkLst>
            <pc:docMk/>
            <pc:sldMk cId="2922004975" sldId="290"/>
            <ac:spMk id="2" creationId="{BA07EE1A-FEB8-5D4C-7265-3BF85D4F6F8F}"/>
          </ac:spMkLst>
        </pc:spChg>
      </pc:sldChg>
      <pc:sldMasterChg chg="modSldLayout">
        <pc:chgData name="定洋 吳" userId="c5f20cff15bfd43e" providerId="LiveId" clId="{D392262A-DF53-4D74-98ED-AFC07432CB8C}" dt="2024-10-02T14:00:55.104" v="909" actId="1076"/>
        <pc:sldMasterMkLst>
          <pc:docMk/>
          <pc:sldMasterMk cId="3390311700" sldId="2147483661"/>
        </pc:sldMasterMkLst>
        <pc:sldLayoutChg chg="addSp delSp modSp mod">
          <pc:chgData name="定洋 吳" userId="c5f20cff15bfd43e" providerId="LiveId" clId="{D392262A-DF53-4D74-98ED-AFC07432CB8C}" dt="2024-10-02T13:59:23.689" v="889" actId="478"/>
          <pc:sldLayoutMkLst>
            <pc:docMk/>
            <pc:sldMasterMk cId="3390311700" sldId="2147483661"/>
            <pc:sldLayoutMk cId="3475291838" sldId="2147483673"/>
          </pc:sldLayoutMkLst>
          <pc:spChg chg="add del mod">
            <ac:chgData name="定洋 吳" userId="c5f20cff15bfd43e" providerId="LiveId" clId="{D392262A-DF53-4D74-98ED-AFC07432CB8C}" dt="2024-10-02T13:59:23.689" v="889" actId="478"/>
            <ac:spMkLst>
              <pc:docMk/>
              <pc:sldMasterMk cId="3390311700" sldId="2147483661"/>
              <pc:sldLayoutMk cId="3475291838" sldId="2147483673"/>
              <ac:spMk id="2" creationId="{4C304F5E-68DF-AED1-6E36-979424617B59}"/>
            </ac:spMkLst>
          </pc:spChg>
          <pc:spChg chg="add mod">
            <ac:chgData name="定洋 吳" userId="c5f20cff15bfd43e" providerId="LiveId" clId="{D392262A-DF53-4D74-98ED-AFC07432CB8C}" dt="2024-10-02T13:59:18.517" v="888"/>
            <ac:spMkLst>
              <pc:docMk/>
              <pc:sldMasterMk cId="3390311700" sldId="2147483661"/>
              <pc:sldLayoutMk cId="3475291838" sldId="2147483673"/>
              <ac:spMk id="3" creationId="{4DE4B320-35A5-A1D5-0CBB-558E2312BCA3}"/>
            </ac:spMkLst>
          </pc:spChg>
        </pc:sldLayoutChg>
        <pc:sldLayoutChg chg="addSp delSp modSp mod">
          <pc:chgData name="定洋 吳" userId="c5f20cff15bfd43e" providerId="LiveId" clId="{D392262A-DF53-4D74-98ED-AFC07432CB8C}" dt="2024-10-02T14:00:55.104" v="909" actId="1076"/>
          <pc:sldLayoutMkLst>
            <pc:docMk/>
            <pc:sldMasterMk cId="3390311700" sldId="2147483661"/>
            <pc:sldLayoutMk cId="1465674251" sldId="2147483689"/>
          </pc:sldLayoutMkLst>
          <pc:spChg chg="del mod">
            <ac:chgData name="定洋 吳" userId="c5f20cff15bfd43e" providerId="LiveId" clId="{D392262A-DF53-4D74-98ED-AFC07432CB8C}" dt="2024-10-02T14:00:32.518" v="905" actId="478"/>
            <ac:spMkLst>
              <pc:docMk/>
              <pc:sldMasterMk cId="3390311700" sldId="2147483661"/>
              <pc:sldLayoutMk cId="1465674251" sldId="2147483689"/>
              <ac:spMk id="2" creationId="{4C304F5E-68DF-AED1-6E36-979424617B59}"/>
            </ac:spMkLst>
          </pc:spChg>
          <pc:spChg chg="mod">
            <ac:chgData name="定洋 吳" userId="c5f20cff15bfd43e" providerId="LiveId" clId="{D392262A-DF53-4D74-98ED-AFC07432CB8C}" dt="2024-10-02T14:00:50.425" v="908" actId="1076"/>
            <ac:spMkLst>
              <pc:docMk/>
              <pc:sldMasterMk cId="3390311700" sldId="2147483661"/>
              <pc:sldLayoutMk cId="1465674251" sldId="2147483689"/>
              <ac:spMk id="58" creationId="{00000000-0000-0000-0000-000000000000}"/>
            </ac:spMkLst>
          </pc:spChg>
          <pc:spChg chg="mod">
            <ac:chgData name="定洋 吳" userId="c5f20cff15bfd43e" providerId="LiveId" clId="{D392262A-DF53-4D74-98ED-AFC07432CB8C}" dt="2024-10-02T14:00:50.425" v="908" actId="1076"/>
            <ac:spMkLst>
              <pc:docMk/>
              <pc:sldMasterMk cId="3390311700" sldId="2147483661"/>
              <pc:sldLayoutMk cId="1465674251" sldId="2147483689"/>
              <ac:spMk id="59" creationId="{00000000-0000-0000-0000-000000000000}"/>
            </ac:spMkLst>
          </pc:spChg>
          <pc:spChg chg="mod">
            <ac:chgData name="定洋 吳" userId="c5f20cff15bfd43e" providerId="LiveId" clId="{D392262A-DF53-4D74-98ED-AFC07432CB8C}" dt="2024-10-02T14:00:55.104" v="909" actId="1076"/>
            <ac:spMkLst>
              <pc:docMk/>
              <pc:sldMasterMk cId="3390311700" sldId="2147483661"/>
              <pc:sldLayoutMk cId="1465674251" sldId="2147483689"/>
              <ac:spMk id="60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3.593" v="906" actId="478"/>
            <ac:spMkLst>
              <pc:docMk/>
              <pc:sldMasterMk cId="3390311700" sldId="2147483661"/>
              <pc:sldLayoutMk cId="1465674251" sldId="2147483689"/>
              <ac:spMk id="61" creationId="{00000000-0000-0000-0000-000000000000}"/>
            </ac:spMkLst>
          </pc:spChg>
          <pc:spChg chg="mod">
            <ac:chgData name="定洋 吳" userId="c5f20cff15bfd43e" providerId="LiveId" clId="{D392262A-DF53-4D74-98ED-AFC07432CB8C}" dt="2024-10-02T14:00:55.104" v="909" actId="1076"/>
            <ac:spMkLst>
              <pc:docMk/>
              <pc:sldMasterMk cId="3390311700" sldId="2147483661"/>
              <pc:sldLayoutMk cId="1465674251" sldId="2147483689"/>
              <ac:spMk id="62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3.593" v="906" actId="478"/>
            <ac:spMkLst>
              <pc:docMk/>
              <pc:sldMasterMk cId="3390311700" sldId="2147483661"/>
              <pc:sldLayoutMk cId="1465674251" sldId="2147483689"/>
              <ac:spMk id="63" creationId="{00000000-0000-0000-0000-000000000000}"/>
            </ac:spMkLst>
          </pc:spChg>
          <pc:spChg chg="mod">
            <ac:chgData name="定洋 吳" userId="c5f20cff15bfd43e" providerId="LiveId" clId="{D392262A-DF53-4D74-98ED-AFC07432CB8C}" dt="2024-10-02T14:00:50.425" v="908" actId="1076"/>
            <ac:spMkLst>
              <pc:docMk/>
              <pc:sldMasterMk cId="3390311700" sldId="2147483661"/>
              <pc:sldLayoutMk cId="1465674251" sldId="2147483689"/>
              <ac:spMk id="64" creationId="{00000000-0000-0000-0000-000000000000}"/>
            </ac:spMkLst>
          </pc:spChg>
          <pc:spChg chg="mod">
            <ac:chgData name="定洋 吳" userId="c5f20cff15bfd43e" providerId="LiveId" clId="{D392262A-DF53-4D74-98ED-AFC07432CB8C}" dt="2024-10-02T14:00:50.425" v="908" actId="1076"/>
            <ac:spMkLst>
              <pc:docMk/>
              <pc:sldMasterMk cId="3390311700" sldId="2147483661"/>
              <pc:sldLayoutMk cId="1465674251" sldId="2147483689"/>
              <ac:spMk id="65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4.967" v="907" actId="478"/>
            <ac:spMkLst>
              <pc:docMk/>
              <pc:sldMasterMk cId="3390311700" sldId="2147483661"/>
              <pc:sldLayoutMk cId="1465674251" sldId="2147483689"/>
              <ac:spMk id="66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3.593" v="906" actId="478"/>
            <ac:spMkLst>
              <pc:docMk/>
              <pc:sldMasterMk cId="3390311700" sldId="2147483661"/>
              <pc:sldLayoutMk cId="1465674251" sldId="2147483689"/>
              <ac:spMk id="67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4.967" v="907" actId="478"/>
            <ac:spMkLst>
              <pc:docMk/>
              <pc:sldMasterMk cId="3390311700" sldId="2147483661"/>
              <pc:sldLayoutMk cId="1465674251" sldId="2147483689"/>
              <ac:spMk id="68" creationId="{00000000-0000-0000-0000-000000000000}"/>
            </ac:spMkLst>
          </pc:spChg>
          <pc:spChg chg="del">
            <ac:chgData name="定洋 吳" userId="c5f20cff15bfd43e" providerId="LiveId" clId="{D392262A-DF53-4D74-98ED-AFC07432CB8C}" dt="2024-10-02T14:00:43.593" v="906" actId="478"/>
            <ac:spMkLst>
              <pc:docMk/>
              <pc:sldMasterMk cId="3390311700" sldId="2147483661"/>
              <pc:sldLayoutMk cId="1465674251" sldId="2147483689"/>
              <ac:spMk id="69" creationId="{00000000-0000-0000-0000-000000000000}"/>
            </ac:spMkLst>
          </pc:spChg>
          <pc:spChg chg="add del">
            <ac:chgData name="定洋 吳" userId="c5f20cff15bfd43e" providerId="LiveId" clId="{D392262A-DF53-4D74-98ED-AFC07432CB8C}" dt="2024-10-02T14:00:02.744" v="900" actId="478"/>
            <ac:spMkLst>
              <pc:docMk/>
              <pc:sldMasterMk cId="3390311700" sldId="2147483661"/>
              <pc:sldLayoutMk cId="1465674251" sldId="2147483689"/>
              <ac:spMk id="70" creationId="{00000000-0000-0000-0000-000000000000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3D1FE7-E52D-43D4-9F03-0B11FC6C31AA}" type="datetimeFigureOut">
              <a:rPr lang="zh-TW" altLang="en-US" smtClean="0"/>
              <a:t>2025/3/10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659C07-3734-4ECB-B309-D02BBE199B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72284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>
          <a:extLst>
            <a:ext uri="{FF2B5EF4-FFF2-40B4-BE49-F238E27FC236}">
              <a16:creationId xmlns:a16="http://schemas.microsoft.com/office/drawing/2014/main" id="{2A035CC7-ADD2-167D-E0A2-DE9B71C6B5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4dfce81f19_0_45:notes">
            <a:extLst>
              <a:ext uri="{FF2B5EF4-FFF2-40B4-BE49-F238E27FC236}">
                <a16:creationId xmlns:a16="http://schemas.microsoft.com/office/drawing/2014/main" id="{00FE2451-EB18-D51D-A16A-F0D51105E3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4dfce81f19_0_45:notes">
            <a:extLst>
              <a:ext uri="{FF2B5EF4-FFF2-40B4-BE49-F238E27FC236}">
                <a16:creationId xmlns:a16="http://schemas.microsoft.com/office/drawing/2014/main" id="{23A178A0-5508-6341-AEA0-F3BC8002B2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51889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D7B975E3-1124-3C52-61AC-A0BB3BED2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59F3B93A-55A7-2786-4D9E-80B1B6028E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2A22B768-634F-7459-10E5-F11BAA3098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89897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5CA6BA82-975A-2D16-AF1D-54B3546B8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13F530BA-6435-13DF-E33D-F803A1515E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477EF772-41A6-9558-C9EF-645B3CC477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271580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FF0CADA2-8145-B0C0-4354-0CCC05749C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B77BF78D-36A5-F7AA-7BC2-6D247574A4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898AC352-92FE-4432-0B96-D1E20DD640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89550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49133678-7653-E3FF-5545-D04A3871E3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7D7808CF-B872-DB7A-18C4-EFE0723EBAD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1A776D1C-17D5-6CEB-35CE-45BD3C943D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00317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75B787FA-A8EE-9AD8-7F28-B9969BAACA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>
            <a:extLst>
              <a:ext uri="{FF2B5EF4-FFF2-40B4-BE49-F238E27FC236}">
                <a16:creationId xmlns:a16="http://schemas.microsoft.com/office/drawing/2014/main" id="{B41A648E-EB7F-3AA3-425B-AC248A8A77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4C21DFA8-76AD-83CF-B02A-79227C79E9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43445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C4AC1841-D9AD-A004-25C1-71903D7DA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6C2A9E3D-E49A-256B-B175-38267EC1F1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E864D41B-D361-3149-37B4-8621F45EF4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9191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65A6D147-C8D3-8A2D-608E-69517BD6CC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F21089EA-50F5-C99F-05E3-8B555258FF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6AA43D0D-9ABC-867B-9832-B2AA75A6C7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66639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A76FD3F7-7F41-BCD2-B6C4-1465AA704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>
            <a:extLst>
              <a:ext uri="{FF2B5EF4-FFF2-40B4-BE49-F238E27FC236}">
                <a16:creationId xmlns:a16="http://schemas.microsoft.com/office/drawing/2014/main" id="{ADB46488-A007-68F7-CAF4-56112D8949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0D9FD45A-EA70-9188-365A-0534FBCC1D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7769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FD0F7EAB-29E5-731B-7265-B9453405BD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B8E85AC5-B306-F70F-D5B9-FA540EA5CA1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75221A5F-44B4-A8CB-566C-4B6EFA1E83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30777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B5D5F212-63D9-D9EA-68EF-04FAECD8C5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>
            <a:extLst>
              <a:ext uri="{FF2B5EF4-FFF2-40B4-BE49-F238E27FC236}">
                <a16:creationId xmlns:a16="http://schemas.microsoft.com/office/drawing/2014/main" id="{A7481079-8FB8-5B12-CBE9-7E90B5952C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5E43522F-7D07-5598-F3D1-64520B6886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5427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>
          <a:extLst>
            <a:ext uri="{FF2B5EF4-FFF2-40B4-BE49-F238E27FC236}">
              <a16:creationId xmlns:a16="http://schemas.microsoft.com/office/drawing/2014/main" id="{95EB56F5-344E-F671-2EC5-E33D12C8F5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431007ba2_0_215:notes">
            <a:extLst>
              <a:ext uri="{FF2B5EF4-FFF2-40B4-BE49-F238E27FC236}">
                <a16:creationId xmlns:a16="http://schemas.microsoft.com/office/drawing/2014/main" id="{99D8D151-CAE9-ED0D-93A2-24188843236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431007ba2_0_215:notes">
            <a:extLst>
              <a:ext uri="{FF2B5EF4-FFF2-40B4-BE49-F238E27FC236}">
                <a16:creationId xmlns:a16="http://schemas.microsoft.com/office/drawing/2014/main" id="{EBBC2092-1810-E57A-181F-3AAF36BD7D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58520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3D4FA0FC-D454-D524-916E-65BE4BCD15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A462DFF4-AD45-51DD-01CF-4BFE921AB6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32F9478C-9C63-D0E1-0CEC-97D7C0945A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12400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477269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3CD27567-A765-E11E-CA28-29A295FF79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0A2CE252-E5C0-FB14-1EE6-6F3CC15AD0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AA43063A-84B7-2217-5711-725221E5C0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6041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7057DF88-C332-C19B-74BD-E6D3889ED6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>
            <a:extLst>
              <a:ext uri="{FF2B5EF4-FFF2-40B4-BE49-F238E27FC236}">
                <a16:creationId xmlns:a16="http://schemas.microsoft.com/office/drawing/2014/main" id="{F828742D-153F-D8EE-B529-C7D2CD89DE2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404DD024-A30A-51E9-FD92-1B1AF324B55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39353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977ACD88-12C9-F598-AB8B-5A3CAFA396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CD7FC9B1-2BD5-5C10-2895-D6D35B5DD4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5D428496-89E5-277E-1115-BB0FD3AC2B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2357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A1C78B93-1D3F-61CA-E4C7-213DC33313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>
            <a:extLst>
              <a:ext uri="{FF2B5EF4-FFF2-40B4-BE49-F238E27FC236}">
                <a16:creationId xmlns:a16="http://schemas.microsoft.com/office/drawing/2014/main" id="{EC5F2117-69CF-2461-E8E6-359A88191A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DF4C9CE0-1232-D9E0-1672-FD90BB1968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0796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D2195A3D-FEC3-0FD9-D496-41C6A0586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A5960024-263B-693F-13C1-1F1E55C73D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9A1E5A8F-00F3-562D-C556-93F7488F9D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2296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8C8C8D8C-5465-4B68-E2AD-C496A496E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8051B172-C650-27D1-823B-498B88B203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8383A2D5-BF0D-1D62-2BA4-60535F25BC4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2352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>
          <a:extLst>
            <a:ext uri="{FF2B5EF4-FFF2-40B4-BE49-F238E27FC236}">
              <a16:creationId xmlns:a16="http://schemas.microsoft.com/office/drawing/2014/main" id="{6AEDB06F-41A8-4446-C6C2-395A92676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4dda1946d_6_308:notes">
            <a:extLst>
              <a:ext uri="{FF2B5EF4-FFF2-40B4-BE49-F238E27FC236}">
                <a16:creationId xmlns:a16="http://schemas.microsoft.com/office/drawing/2014/main" id="{4156E215-AA6B-ED0F-284B-E6277FF629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4dda1946d_6_308:notes">
            <a:extLst>
              <a:ext uri="{FF2B5EF4-FFF2-40B4-BE49-F238E27FC236}">
                <a16:creationId xmlns:a16="http://schemas.microsoft.com/office/drawing/2014/main" id="{93D5833B-64E3-F8F9-E606-2DA59A4457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4314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862990AC-36AB-A0C3-A229-8F881CE1A5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4dda1946d_6_322:notes">
            <a:extLst>
              <a:ext uri="{FF2B5EF4-FFF2-40B4-BE49-F238E27FC236}">
                <a16:creationId xmlns:a16="http://schemas.microsoft.com/office/drawing/2014/main" id="{98804F62-7AD4-22DD-D564-9705166E79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4dda1946d_6_322:notes">
            <a:extLst>
              <a:ext uri="{FF2B5EF4-FFF2-40B4-BE49-F238E27FC236}">
                <a16:creationId xmlns:a16="http://schemas.microsoft.com/office/drawing/2014/main" id="{7C2C3478-794C-6960-66DC-C40ABE1C22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1114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24100" y="1468784"/>
            <a:ext cx="6458000" cy="284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300"/>
              <a:buNone/>
              <a:defRPr sz="7066" b="1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Font typeface="Playfair Display Medium"/>
              <a:buNone/>
              <a:defRPr sz="8000"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24000" y="4488284"/>
            <a:ext cx="6458000" cy="66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 flipH="1">
            <a:off x="7662467" y="716600"/>
            <a:ext cx="3578800" cy="5424800"/>
          </a:xfrm>
          <a:prstGeom prst="rect">
            <a:avLst/>
          </a:prstGeom>
          <a:noFill/>
          <a:ln>
            <a:noFill/>
          </a:ln>
        </p:spPr>
      </p:sp>
      <p:sp>
        <p:nvSpPr>
          <p:cNvPr id="13" name="Google Shape;13;p2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>
            <a:off x="-962000" y="5726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1407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1064900" y="3166864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2" hasCustomPrompt="1"/>
          </p:nvPr>
        </p:nvSpPr>
        <p:spPr>
          <a:xfrm>
            <a:off x="1064901" y="2520864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3"/>
          </p:nvPr>
        </p:nvSpPr>
        <p:spPr>
          <a:xfrm>
            <a:off x="4533435" y="3166864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4"/>
          </p:nvPr>
        </p:nvSpPr>
        <p:spPr>
          <a:xfrm>
            <a:off x="7938957" y="3166864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5" hasCustomPrompt="1"/>
          </p:nvPr>
        </p:nvSpPr>
        <p:spPr>
          <a:xfrm>
            <a:off x="4533407" y="2520864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6" hasCustomPrompt="1"/>
          </p:nvPr>
        </p:nvSpPr>
        <p:spPr>
          <a:xfrm>
            <a:off x="7938957" y="2520864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7"/>
          </p:nvPr>
        </p:nvSpPr>
        <p:spPr>
          <a:xfrm>
            <a:off x="1064900" y="4940848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8" hasCustomPrompt="1"/>
          </p:nvPr>
        </p:nvSpPr>
        <p:spPr>
          <a:xfrm>
            <a:off x="1064901" y="4294848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9"/>
          </p:nvPr>
        </p:nvSpPr>
        <p:spPr>
          <a:xfrm>
            <a:off x="4533435" y="4940848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3"/>
          </p:nvPr>
        </p:nvSpPr>
        <p:spPr>
          <a:xfrm>
            <a:off x="7938957" y="4940848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14" hasCustomPrompt="1"/>
          </p:nvPr>
        </p:nvSpPr>
        <p:spPr>
          <a:xfrm>
            <a:off x="4533407" y="4294848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title" idx="15" hasCustomPrompt="1"/>
          </p:nvPr>
        </p:nvSpPr>
        <p:spPr>
          <a:xfrm>
            <a:off x="7938957" y="4294848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/>
          <p:nvPr/>
        </p:nvSpPr>
        <p:spPr>
          <a:xfrm>
            <a:off x="2946300" y="6138667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75291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preserve="1" userDrawn="1">
  <p:cSld name="1_Table of contents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 dirty="0"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>
            <a:off x="960000" y="2225032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2" hasCustomPrompt="1"/>
          </p:nvPr>
        </p:nvSpPr>
        <p:spPr>
          <a:xfrm>
            <a:off x="960001" y="1579032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rPr dirty="0"/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3"/>
          </p:nvPr>
        </p:nvSpPr>
        <p:spPr>
          <a:xfrm>
            <a:off x="960028" y="5626568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5" hasCustomPrompt="1"/>
          </p:nvPr>
        </p:nvSpPr>
        <p:spPr>
          <a:xfrm>
            <a:off x="960000" y="4980568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7"/>
          </p:nvPr>
        </p:nvSpPr>
        <p:spPr>
          <a:xfrm>
            <a:off x="960000" y="3999016"/>
            <a:ext cx="2819200" cy="5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8" hasCustomPrompt="1"/>
          </p:nvPr>
        </p:nvSpPr>
        <p:spPr>
          <a:xfrm>
            <a:off x="960001" y="3353016"/>
            <a:ext cx="2819200" cy="59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 b="1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4656742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>
            <a:spLocks noGrp="1"/>
          </p:cNvSpPr>
          <p:nvPr>
            <p:ph type="pic" idx="2"/>
          </p:nvPr>
        </p:nvSpPr>
        <p:spPr>
          <a:xfrm>
            <a:off x="8196133" y="710900"/>
            <a:ext cx="3589200" cy="54276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1250833" y="3923933"/>
            <a:ext cx="6630000" cy="99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"/>
          </p:nvPr>
        </p:nvSpPr>
        <p:spPr>
          <a:xfrm>
            <a:off x="1250833" y="1952733"/>
            <a:ext cx="6630000" cy="197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794415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8342433" y="1038733"/>
            <a:ext cx="2898800" cy="131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1"/>
          </p:nvPr>
        </p:nvSpPr>
        <p:spPr>
          <a:xfrm>
            <a:off x="8342467" y="2401333"/>
            <a:ext cx="2898800" cy="10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-96600" y="-48300"/>
            <a:ext cx="2366800" cy="76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19579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960000" y="6949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82" name="Google Shape;82;p16"/>
          <p:cNvSpPr/>
          <p:nvPr/>
        </p:nvSpPr>
        <p:spPr>
          <a:xfrm rot="10800000">
            <a:off x="6487100" y="5726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16"/>
          <p:cNvSpPr/>
          <p:nvPr/>
        </p:nvSpPr>
        <p:spPr>
          <a:xfrm rot="10800000">
            <a:off x="965200" y="-763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1"/>
          </p:nvPr>
        </p:nvSpPr>
        <p:spPr>
          <a:xfrm>
            <a:off x="943633" y="1887200"/>
            <a:ext cx="10272000" cy="37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200"/>
              <a:buChar char="■"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200"/>
              <a:buChar char="●"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200"/>
              <a:buChar char="○"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4923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960000" y="6949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87" name="Google Shape;87;p17"/>
          <p:cNvSpPr/>
          <p:nvPr/>
        </p:nvSpPr>
        <p:spPr>
          <a:xfrm rot="10800000">
            <a:off x="3401000" y="5726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7"/>
          <p:cNvSpPr/>
          <p:nvPr/>
        </p:nvSpPr>
        <p:spPr>
          <a:xfrm rot="10800000">
            <a:off x="2590800" y="-763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1"/>
          </p:nvPr>
        </p:nvSpPr>
        <p:spPr>
          <a:xfrm>
            <a:off x="960000" y="2132533"/>
            <a:ext cx="10272000" cy="34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867"/>
            </a:lvl2pPr>
            <a:lvl3pPr lvl="2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867"/>
            </a:lvl3pPr>
            <a:lvl4pPr lvl="3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867"/>
            </a:lvl4pPr>
            <a:lvl5pPr lvl="4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867"/>
            </a:lvl5pPr>
            <a:lvl6pPr lvl="5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867"/>
            </a:lvl6pPr>
            <a:lvl7pPr lvl="6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867"/>
            </a:lvl7pPr>
            <a:lvl8pPr lvl="7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867"/>
            </a:lvl8pPr>
            <a:lvl9pPr lvl="8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867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4639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subTitle" idx="1"/>
          </p:nvPr>
        </p:nvSpPr>
        <p:spPr>
          <a:xfrm>
            <a:off x="5993765" y="1927500"/>
            <a:ext cx="37480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2"/>
          </p:nvPr>
        </p:nvSpPr>
        <p:spPr>
          <a:xfrm>
            <a:off x="5993768" y="2420233"/>
            <a:ext cx="3748000" cy="127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3"/>
          </p:nvPr>
        </p:nvSpPr>
        <p:spPr>
          <a:xfrm>
            <a:off x="1162916" y="2420233"/>
            <a:ext cx="3748000" cy="127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subTitle" idx="4"/>
          </p:nvPr>
        </p:nvSpPr>
        <p:spPr>
          <a:xfrm>
            <a:off x="1162916" y="4431184"/>
            <a:ext cx="3748000" cy="127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subTitle" idx="5"/>
          </p:nvPr>
        </p:nvSpPr>
        <p:spPr>
          <a:xfrm>
            <a:off x="5982201" y="4431184"/>
            <a:ext cx="3748000" cy="127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subTitle" idx="6"/>
          </p:nvPr>
        </p:nvSpPr>
        <p:spPr>
          <a:xfrm>
            <a:off x="1162916" y="1927500"/>
            <a:ext cx="37480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7"/>
          </p:nvPr>
        </p:nvSpPr>
        <p:spPr>
          <a:xfrm>
            <a:off x="1162916" y="3938551"/>
            <a:ext cx="37480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subTitle" idx="8"/>
          </p:nvPr>
        </p:nvSpPr>
        <p:spPr>
          <a:xfrm>
            <a:off x="5982165" y="3938551"/>
            <a:ext cx="37480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341795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112" name="Google Shape;112;p20"/>
          <p:cNvSpPr/>
          <p:nvPr/>
        </p:nvSpPr>
        <p:spPr>
          <a:xfrm>
            <a:off x="10593433" y="-2495467"/>
            <a:ext cx="3057200" cy="34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20"/>
          <p:cNvSpPr/>
          <p:nvPr/>
        </p:nvSpPr>
        <p:spPr>
          <a:xfrm>
            <a:off x="3612333" y="6285333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256006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116" name="Google Shape;116;p21"/>
          <p:cNvSpPr/>
          <p:nvPr/>
        </p:nvSpPr>
        <p:spPr>
          <a:xfrm>
            <a:off x="-1281333" y="6138667"/>
            <a:ext cx="2615600" cy="7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081398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subTitle" idx="1"/>
          </p:nvPr>
        </p:nvSpPr>
        <p:spPr>
          <a:xfrm>
            <a:off x="4553200" y="416226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ubTitle" idx="2"/>
          </p:nvPr>
        </p:nvSpPr>
        <p:spPr>
          <a:xfrm>
            <a:off x="1178351" y="2344899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3"/>
          </p:nvPr>
        </p:nvSpPr>
        <p:spPr>
          <a:xfrm>
            <a:off x="4553200" y="2331948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ubTitle" idx="4"/>
          </p:nvPr>
        </p:nvSpPr>
        <p:spPr>
          <a:xfrm>
            <a:off x="1178351" y="4665067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subTitle" idx="5"/>
          </p:nvPr>
        </p:nvSpPr>
        <p:spPr>
          <a:xfrm>
            <a:off x="4553200" y="4665067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ubTitle" idx="6"/>
          </p:nvPr>
        </p:nvSpPr>
        <p:spPr>
          <a:xfrm>
            <a:off x="7976863" y="2344899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subTitle" idx="7"/>
          </p:nvPr>
        </p:nvSpPr>
        <p:spPr>
          <a:xfrm>
            <a:off x="7976863" y="4665067"/>
            <a:ext cx="2648000" cy="147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ubTitle" idx="8"/>
          </p:nvPr>
        </p:nvSpPr>
        <p:spPr>
          <a:xfrm>
            <a:off x="1178351" y="184636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subTitle" idx="9"/>
          </p:nvPr>
        </p:nvSpPr>
        <p:spPr>
          <a:xfrm>
            <a:off x="4553200" y="183341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subTitle" idx="13"/>
          </p:nvPr>
        </p:nvSpPr>
        <p:spPr>
          <a:xfrm>
            <a:off x="7976863" y="184636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29" name="Google Shape;129;p22"/>
          <p:cNvSpPr txBox="1">
            <a:spLocks noGrp="1"/>
          </p:cNvSpPr>
          <p:nvPr>
            <p:ph type="subTitle" idx="14"/>
          </p:nvPr>
        </p:nvSpPr>
        <p:spPr>
          <a:xfrm>
            <a:off x="1178351" y="416226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subTitle" idx="15"/>
          </p:nvPr>
        </p:nvSpPr>
        <p:spPr>
          <a:xfrm>
            <a:off x="7976863" y="4162267"/>
            <a:ext cx="2637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2" name="Google Shape;132;p22"/>
          <p:cNvSpPr/>
          <p:nvPr/>
        </p:nvSpPr>
        <p:spPr>
          <a:xfrm>
            <a:off x="10491933" y="-626800"/>
            <a:ext cx="2412800" cy="189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069961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960000" y="1621000"/>
            <a:ext cx="10272000" cy="61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 rot="10800000">
            <a:off x="95351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738890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/>
          <p:nvPr/>
        </p:nvSpPr>
        <p:spPr>
          <a:xfrm>
            <a:off x="10583633" y="719200"/>
            <a:ext cx="1778000" cy="1956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5" name="Google Shape;135;p23"/>
          <p:cNvSpPr/>
          <p:nvPr/>
        </p:nvSpPr>
        <p:spPr>
          <a:xfrm>
            <a:off x="4788200" y="0"/>
            <a:ext cx="2615600" cy="7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6" name="Google Shape;136;p23"/>
          <p:cNvSpPr txBox="1">
            <a:spLocks noGrp="1"/>
          </p:cNvSpPr>
          <p:nvPr>
            <p:ph type="title" hasCustomPrompt="1"/>
          </p:nvPr>
        </p:nvSpPr>
        <p:spPr>
          <a:xfrm>
            <a:off x="1141567" y="3670443"/>
            <a:ext cx="38680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137" name="Google Shape;137;p23"/>
          <p:cNvSpPr txBox="1">
            <a:spLocks noGrp="1"/>
          </p:cNvSpPr>
          <p:nvPr>
            <p:ph type="subTitle" idx="1"/>
          </p:nvPr>
        </p:nvSpPr>
        <p:spPr>
          <a:xfrm>
            <a:off x="1141567" y="4708289"/>
            <a:ext cx="38680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title" idx="2" hasCustomPrompt="1"/>
          </p:nvPr>
        </p:nvSpPr>
        <p:spPr>
          <a:xfrm>
            <a:off x="1141580" y="1389136"/>
            <a:ext cx="38680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139" name="Google Shape;139;p23"/>
          <p:cNvSpPr txBox="1">
            <a:spLocks noGrp="1"/>
          </p:cNvSpPr>
          <p:nvPr>
            <p:ph type="subTitle" idx="3"/>
          </p:nvPr>
        </p:nvSpPr>
        <p:spPr>
          <a:xfrm>
            <a:off x="1141580" y="2435036"/>
            <a:ext cx="38680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40" name="Google Shape;140;p23"/>
          <p:cNvSpPr txBox="1">
            <a:spLocks noGrp="1"/>
          </p:cNvSpPr>
          <p:nvPr>
            <p:ph type="title" idx="4" hasCustomPrompt="1"/>
          </p:nvPr>
        </p:nvSpPr>
        <p:spPr>
          <a:xfrm>
            <a:off x="6170749" y="3670443"/>
            <a:ext cx="38680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5"/>
          </p:nvPr>
        </p:nvSpPr>
        <p:spPr>
          <a:xfrm>
            <a:off x="6170749" y="4708289"/>
            <a:ext cx="38680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42" name="Google Shape;142;p23"/>
          <p:cNvSpPr/>
          <p:nvPr/>
        </p:nvSpPr>
        <p:spPr>
          <a:xfrm rot="5400000">
            <a:off x="51433" y="5066667"/>
            <a:ext cx="1006400" cy="3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3" name="Google Shape;143;p23"/>
          <p:cNvSpPr txBox="1">
            <a:spLocks noGrp="1"/>
          </p:cNvSpPr>
          <p:nvPr>
            <p:ph type="title" idx="6" hasCustomPrompt="1"/>
          </p:nvPr>
        </p:nvSpPr>
        <p:spPr>
          <a:xfrm>
            <a:off x="6170763" y="1389136"/>
            <a:ext cx="3868000" cy="102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144" name="Google Shape;144;p23"/>
          <p:cNvSpPr txBox="1">
            <a:spLocks noGrp="1"/>
          </p:cNvSpPr>
          <p:nvPr>
            <p:ph type="subTitle" idx="7"/>
          </p:nvPr>
        </p:nvSpPr>
        <p:spPr>
          <a:xfrm>
            <a:off x="6170763" y="2435036"/>
            <a:ext cx="38680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21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T Sans"/>
              <a:buNone/>
              <a:defRPr sz="2133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308071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l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/>
          <p:nvPr/>
        </p:nvSpPr>
        <p:spPr>
          <a:xfrm rot="10800000">
            <a:off x="-1956633" y="-1115267"/>
            <a:ext cx="3136800" cy="366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25"/>
          <p:cNvSpPr/>
          <p:nvPr/>
        </p:nvSpPr>
        <p:spPr>
          <a:xfrm>
            <a:off x="10193600" y="4034067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25"/>
          <p:cNvSpPr/>
          <p:nvPr/>
        </p:nvSpPr>
        <p:spPr>
          <a:xfrm>
            <a:off x="7582800" y="-659467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6649083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/>
          <p:nvPr/>
        </p:nvSpPr>
        <p:spPr>
          <a:xfrm rot="10800000">
            <a:off x="-1050800" y="4895000"/>
            <a:ext cx="3136800" cy="366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9" name="Google Shape;159;p26"/>
          <p:cNvSpPr/>
          <p:nvPr/>
        </p:nvSpPr>
        <p:spPr>
          <a:xfrm>
            <a:off x="10696333" y="-122700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26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628039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1686000" y="2584467"/>
            <a:ext cx="3954800" cy="177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667" b="1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1694365" y="1308133"/>
            <a:ext cx="1578800" cy="828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8000" b="1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685989" y="4672884"/>
            <a:ext cx="3968800" cy="76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>
            <a:spLocks noGrp="1"/>
          </p:cNvSpPr>
          <p:nvPr>
            <p:ph type="pic" idx="3"/>
          </p:nvPr>
        </p:nvSpPr>
        <p:spPr>
          <a:xfrm>
            <a:off x="7650633" y="719400"/>
            <a:ext cx="3590400" cy="5419200"/>
          </a:xfrm>
          <a:prstGeom prst="rect">
            <a:avLst/>
          </a:prstGeom>
          <a:noFill/>
          <a:ln>
            <a:noFill/>
          </a:ln>
        </p:spPr>
      </p:sp>
      <p:sp>
        <p:nvSpPr>
          <p:cNvPr id="20" name="Google Shape;20;p3"/>
          <p:cNvSpPr/>
          <p:nvPr/>
        </p:nvSpPr>
        <p:spPr>
          <a:xfrm>
            <a:off x="2086000" y="-195133"/>
            <a:ext cx="3328000" cy="70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3"/>
          <p:cNvSpPr/>
          <p:nvPr/>
        </p:nvSpPr>
        <p:spPr>
          <a:xfrm>
            <a:off x="-987333" y="5903933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024645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1082633" y="1751717"/>
            <a:ext cx="5437200" cy="830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ubTitle" idx="1"/>
          </p:nvPr>
        </p:nvSpPr>
        <p:spPr>
          <a:xfrm>
            <a:off x="1082633" y="2850684"/>
            <a:ext cx="5437200" cy="225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>
            <a:spLocks noGrp="1"/>
          </p:cNvSpPr>
          <p:nvPr>
            <p:ph type="pic" idx="2"/>
          </p:nvPr>
        </p:nvSpPr>
        <p:spPr>
          <a:xfrm>
            <a:off x="7525033" y="719333"/>
            <a:ext cx="3716000" cy="54192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80965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5653233" y="3339435"/>
            <a:ext cx="3340800" cy="213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1233567" y="3339435"/>
            <a:ext cx="3340800" cy="213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1233567" y="2574555"/>
            <a:ext cx="3340800" cy="74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5653233" y="2574555"/>
            <a:ext cx="3340800" cy="74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ilda Display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55153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965200" y="723900"/>
            <a:ext cx="10276000" cy="54148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3612333" y="6285333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31031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090600" y="1742800"/>
            <a:ext cx="601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3333" b="1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497599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847400" y="1585467"/>
            <a:ext cx="6497200" cy="26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0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847400" y="4204667"/>
            <a:ext cx="6497200" cy="8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6268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960000" y="5352600"/>
            <a:ext cx="10272000" cy="76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1496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>
            <a:spLocks noGrp="1"/>
          </p:cNvSpPr>
          <p:nvPr>
            <p:ph type="pic" idx="2"/>
          </p:nvPr>
        </p:nvSpPr>
        <p:spPr>
          <a:xfrm>
            <a:off x="7659500" y="710900"/>
            <a:ext cx="3581600" cy="5427600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1533967" y="1395033"/>
            <a:ext cx="4002000" cy="2069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96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subTitle" idx="1"/>
          </p:nvPr>
        </p:nvSpPr>
        <p:spPr>
          <a:xfrm>
            <a:off x="1533967" y="3854200"/>
            <a:ext cx="4002000" cy="91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52" name="Google Shape;52;p11"/>
          <p:cNvSpPr/>
          <p:nvPr/>
        </p:nvSpPr>
        <p:spPr>
          <a:xfrm>
            <a:off x="1587867" y="6138667"/>
            <a:ext cx="2794400" cy="81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11"/>
          <p:cNvSpPr txBox="1">
            <a:spLocks noGrp="1"/>
          </p:cNvSpPr>
          <p:nvPr>
            <p:ph type="subTitle" idx="3"/>
          </p:nvPr>
        </p:nvSpPr>
        <p:spPr>
          <a:xfrm>
            <a:off x="1534167" y="3145567"/>
            <a:ext cx="4002000" cy="7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3200" b="1"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1"/>
          <p:cNvSpPr/>
          <p:nvPr/>
        </p:nvSpPr>
        <p:spPr>
          <a:xfrm rot="5400000">
            <a:off x="1099800" y="-1099800"/>
            <a:ext cx="950800" cy="315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83919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0019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 b="1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Gilda Display"/>
              <a:buNone/>
              <a:defRPr sz="3500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0967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●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DM Sans"/>
              <a:buChar char="○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DM Sans"/>
              <a:buChar char="■"/>
              <a:defRPr sz="12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903117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89" r:id="rId11"/>
    <p:sldLayoutId id="2147483674" r:id="rId12"/>
    <p:sldLayoutId id="2147483675" r:id="rId13"/>
    <p:sldLayoutId id="2147483676" r:id="rId14"/>
    <p:sldLayoutId id="2147483677" r:id="rId15"/>
    <p:sldLayoutId id="2147483679" r:id="rId16"/>
    <p:sldLayoutId id="2147483680" r:id="rId17"/>
    <p:sldLayoutId id="2147483681" r:id="rId18"/>
    <p:sldLayoutId id="2147483682" r:id="rId19"/>
    <p:sldLayoutId id="2147483683" r:id="rId20"/>
    <p:sldLayoutId id="2147483685" r:id="rId21"/>
    <p:sldLayoutId id="2147483686" r:id="rId22"/>
    <p:sldLayoutId id="2147483687" r:id="rId23"/>
    <p:sldLayoutId id="2147483688" r:id="rId2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>
          <a:extLst>
            <a:ext uri="{FF2B5EF4-FFF2-40B4-BE49-F238E27FC236}">
              <a16:creationId xmlns:a16="http://schemas.microsoft.com/office/drawing/2014/main" id="{B5261A0E-6BFF-694E-EB2F-DA00D56E4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>
            <a:extLst>
              <a:ext uri="{FF2B5EF4-FFF2-40B4-BE49-F238E27FC236}">
                <a16:creationId xmlns:a16="http://schemas.microsoft.com/office/drawing/2014/main" id="{981EE408-AC57-8ADA-4646-CBFCAFA5A14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24100" y="1468784"/>
            <a:ext cx="6458000" cy="2841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0</a:t>
            </a:r>
            <a:r>
              <a:rPr lang="en-US" altLang="zh-TW" dirty="0"/>
              <a:t>3.11</a:t>
            </a:r>
            <a:br>
              <a:rPr lang="en" dirty="0"/>
            </a:br>
            <a:r>
              <a:rPr lang="en" dirty="0"/>
              <a:t>Meeting - </a:t>
            </a:r>
            <a:r>
              <a:rPr lang="en-US" altLang="zh-TW" dirty="0"/>
              <a:t>22</a:t>
            </a:r>
            <a:endParaRPr sz="9600" dirty="0"/>
          </a:p>
        </p:txBody>
      </p:sp>
      <p:sp>
        <p:nvSpPr>
          <p:cNvPr id="172" name="Google Shape;172;p30">
            <a:extLst>
              <a:ext uri="{FF2B5EF4-FFF2-40B4-BE49-F238E27FC236}">
                <a16:creationId xmlns:a16="http://schemas.microsoft.com/office/drawing/2014/main" id="{B3DE6797-D1B4-73B3-B8F7-892E5B2A3F7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24000" y="4488284"/>
            <a:ext cx="6458000" cy="669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吳定洋</a:t>
            </a:r>
            <a:endParaRPr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4" name="Google Shape;174;p30">
            <a:extLst>
              <a:ext uri="{FF2B5EF4-FFF2-40B4-BE49-F238E27FC236}">
                <a16:creationId xmlns:a16="http://schemas.microsoft.com/office/drawing/2014/main" id="{95623060-FA14-EE56-02D3-510B4CAA44CD}"/>
              </a:ext>
            </a:extLst>
          </p:cNvPr>
          <p:cNvSpPr/>
          <p:nvPr/>
        </p:nvSpPr>
        <p:spPr>
          <a:xfrm>
            <a:off x="-962000" y="57268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cxnSp>
        <p:nvCxnSpPr>
          <p:cNvPr id="175" name="Google Shape;175;p30">
            <a:extLst>
              <a:ext uri="{FF2B5EF4-FFF2-40B4-BE49-F238E27FC236}">
                <a16:creationId xmlns:a16="http://schemas.microsoft.com/office/drawing/2014/main" id="{9FF097F0-1EF6-03F0-1BB5-AD2B3C7CAB2C}"/>
              </a:ext>
            </a:extLst>
          </p:cNvPr>
          <p:cNvCxnSpPr/>
          <p:nvPr/>
        </p:nvCxnSpPr>
        <p:spPr>
          <a:xfrm>
            <a:off x="950967" y="1355917"/>
            <a:ext cx="0" cy="3750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51B97077-BCFC-13DC-1D6F-663E3CE72EDE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1021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9C426A9D-4CE4-6C70-5530-DD52F10965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A7C6D1F8-2762-E3BA-06A4-DB3E14389B72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9E88CD4-BE97-3690-0863-D28D1EB047E7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10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0E95D86-90F2-8707-41F7-37713159F23B}"/>
              </a:ext>
            </a:extLst>
          </p:cNvPr>
          <p:cNvSpPr txBox="1"/>
          <p:nvPr/>
        </p:nvSpPr>
        <p:spPr>
          <a:xfrm>
            <a:off x="517254" y="313345"/>
            <a:ext cx="111574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The impact of fine-tuning across weeks on Accuracy for 4 different Model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106D401F-6CC2-5F30-6E90-5D9FAE035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626" y="704001"/>
            <a:ext cx="4940374" cy="2963758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824E9881-33F7-12E3-35F3-CF56AD3ABA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7289" y="700936"/>
            <a:ext cx="4915899" cy="2966823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82EE1DCB-69F5-7756-647B-C5A6A73137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5627" y="3784174"/>
            <a:ext cx="4915899" cy="2966822"/>
          </a:xfrm>
          <a:prstGeom prst="rect">
            <a:avLst/>
          </a:prstGeom>
        </p:spPr>
      </p:pic>
      <p:pic>
        <p:nvPicPr>
          <p:cNvPr id="20" name="圖片 19" descr="一張含有 文字, 行, 圖表, 繪圖 的圖片&#10;&#10;AI 產生的內容可能不正確。">
            <a:extLst>
              <a:ext uri="{FF2B5EF4-FFF2-40B4-BE49-F238E27FC236}">
                <a16:creationId xmlns:a16="http://schemas.microsoft.com/office/drawing/2014/main" id="{B2667D2C-2E48-67FF-4227-8D228A22BEF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288" y="3784174"/>
            <a:ext cx="4915899" cy="2966822"/>
          </a:xfrm>
          <a:prstGeom prst="rect">
            <a:avLst/>
          </a:prstGeom>
        </p:spPr>
      </p:pic>
      <p:grpSp>
        <p:nvGrpSpPr>
          <p:cNvPr id="26" name="群組 25">
            <a:extLst>
              <a:ext uri="{FF2B5EF4-FFF2-40B4-BE49-F238E27FC236}">
                <a16:creationId xmlns:a16="http://schemas.microsoft.com/office/drawing/2014/main" id="{643A2FF8-96EA-3E11-BDB5-EB250F6DEF3A}"/>
              </a:ext>
            </a:extLst>
          </p:cNvPr>
          <p:cNvGrpSpPr/>
          <p:nvPr/>
        </p:nvGrpSpPr>
        <p:grpSpPr>
          <a:xfrm>
            <a:off x="2936240" y="1544320"/>
            <a:ext cx="6167120" cy="4693920"/>
            <a:chOff x="2936240" y="1544320"/>
            <a:chExt cx="6167120" cy="4693920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6F25C07B-344F-F826-0EE4-379B78FC34BE}"/>
                </a:ext>
              </a:extLst>
            </p:cNvPr>
            <p:cNvSpPr/>
            <p:nvPr/>
          </p:nvSpPr>
          <p:spPr>
            <a:xfrm>
              <a:off x="2936240" y="1544320"/>
              <a:ext cx="6167120" cy="469392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8AEB7709-BC2E-0799-52C4-8776F3EF1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068786" y="1665938"/>
              <a:ext cx="5932820" cy="44757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8317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1A388BB9-4189-375A-6F17-46CE51BC4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6C3869D0-F100-53CC-6C9D-5C3AC24A9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2394" y="704000"/>
            <a:ext cx="4875211" cy="3001381"/>
          </a:xfrm>
          <a:prstGeom prst="rect">
            <a:avLst/>
          </a:prstGeom>
        </p:spPr>
      </p:pic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167C3779-D7E3-43EA-A315-06B4EF9A80BC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5803BF3-1CAC-C0A8-E2C4-E91B026A4C6C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11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7B86D4D-7368-3EA4-20BB-0534D466DC77}"/>
              </a:ext>
            </a:extLst>
          </p:cNvPr>
          <p:cNvSpPr txBox="1"/>
          <p:nvPr/>
        </p:nvSpPr>
        <p:spPr>
          <a:xfrm>
            <a:off x="517254" y="313345"/>
            <a:ext cx="111574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The impact of fine-tuning across weeks on MDE</a:t>
            </a:r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for 4 different Model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7FB1DC25-105B-2122-12A3-8B5273BDBA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8413" y="713455"/>
            <a:ext cx="4828613" cy="3001380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313B2CAC-21E3-9920-342C-B84F5421D0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58990" y="3762407"/>
            <a:ext cx="4828615" cy="3001381"/>
          </a:xfrm>
          <a:prstGeom prst="rect">
            <a:avLst/>
          </a:prstGeom>
        </p:spPr>
      </p:pic>
      <p:pic>
        <p:nvPicPr>
          <p:cNvPr id="22" name="圖片 21">
            <a:extLst>
              <a:ext uri="{FF2B5EF4-FFF2-40B4-BE49-F238E27FC236}">
                <a16:creationId xmlns:a16="http://schemas.microsoft.com/office/drawing/2014/main" id="{171B3808-7511-EBF9-E9E8-E9AE4AF137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8413" y="3771861"/>
            <a:ext cx="4828615" cy="3001380"/>
          </a:xfrm>
          <a:prstGeom prst="rect">
            <a:avLst/>
          </a:prstGeom>
        </p:spPr>
      </p:pic>
      <p:grpSp>
        <p:nvGrpSpPr>
          <p:cNvPr id="6" name="群組 5">
            <a:extLst>
              <a:ext uri="{FF2B5EF4-FFF2-40B4-BE49-F238E27FC236}">
                <a16:creationId xmlns:a16="http://schemas.microsoft.com/office/drawing/2014/main" id="{B0F4229E-FA41-6450-67B2-FB4F8BAD5E2C}"/>
              </a:ext>
            </a:extLst>
          </p:cNvPr>
          <p:cNvGrpSpPr/>
          <p:nvPr/>
        </p:nvGrpSpPr>
        <p:grpSpPr>
          <a:xfrm>
            <a:off x="2895601" y="1402080"/>
            <a:ext cx="6126479" cy="4807842"/>
            <a:chOff x="2885441" y="1544320"/>
            <a:chExt cx="6126479" cy="4807842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EB36D7C1-9FDB-7A2C-1D5E-473255932BDD}"/>
                </a:ext>
              </a:extLst>
            </p:cNvPr>
            <p:cNvSpPr/>
            <p:nvPr/>
          </p:nvSpPr>
          <p:spPr>
            <a:xfrm>
              <a:off x="2885441" y="1544320"/>
              <a:ext cx="6126479" cy="4807842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13" name="圖片 12" descr="一張含有 文字, 行, 圖表, 繪圖 的圖片&#10;&#10;AI 產生的內容可能不正確。">
              <a:extLst>
                <a:ext uri="{FF2B5EF4-FFF2-40B4-BE49-F238E27FC236}">
                  <a16:creationId xmlns:a16="http://schemas.microsoft.com/office/drawing/2014/main" id="{DE7EDEB1-6469-F3E1-E547-2590F67BE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9167" y="1645111"/>
              <a:ext cx="5839025" cy="46062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6830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163DFA10-416F-8E0F-FE95-A5AEBA1A4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C258C844-AA05-20DA-00A9-B909A36D99B8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708282D-B212-14A7-BBE8-02B2A11B0148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12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2CB53BE5-1B39-C7E1-067B-EA712B096084}"/>
              </a:ext>
            </a:extLst>
          </p:cNvPr>
          <p:cNvSpPr txBox="1"/>
          <p:nvPr/>
        </p:nvSpPr>
        <p:spPr>
          <a:xfrm>
            <a:off x="517254" y="644898"/>
            <a:ext cx="111574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/>
              <a:t>5% new data to fine tune model over time for 5 models Accuracy Comparison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85A4BC7-14D1-9581-959D-44A23FC7A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657" y="1692145"/>
            <a:ext cx="7283298" cy="4320902"/>
          </a:xfrm>
          <a:prstGeom prst="rect">
            <a:avLst/>
          </a:prstGeom>
        </p:spPr>
      </p:pic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1C8C7BB5-46B5-D0BA-3EB5-DDECE8A196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441388"/>
              </p:ext>
            </p:extLst>
          </p:nvPr>
        </p:nvGraphicFramePr>
        <p:xfrm>
          <a:off x="7958029" y="1799792"/>
          <a:ext cx="4045903" cy="21717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32765">
                  <a:extLst>
                    <a:ext uri="{9D8B030D-6E8A-4147-A177-3AD203B41FA5}">
                      <a16:colId xmlns:a16="http://schemas.microsoft.com/office/drawing/2014/main" val="1409040610"/>
                    </a:ext>
                  </a:extLst>
                </a:gridCol>
                <a:gridCol w="747078">
                  <a:extLst>
                    <a:ext uri="{9D8B030D-6E8A-4147-A177-3AD203B41FA5}">
                      <a16:colId xmlns:a16="http://schemas.microsoft.com/office/drawing/2014/main" val="1298651307"/>
                    </a:ext>
                  </a:extLst>
                </a:gridCol>
                <a:gridCol w="691515">
                  <a:extLst>
                    <a:ext uri="{9D8B030D-6E8A-4147-A177-3AD203B41FA5}">
                      <a16:colId xmlns:a16="http://schemas.microsoft.com/office/drawing/2014/main" val="173695045"/>
                    </a:ext>
                  </a:extLst>
                </a:gridCol>
                <a:gridCol w="691515">
                  <a:extLst>
                    <a:ext uri="{9D8B030D-6E8A-4147-A177-3AD203B41FA5}">
                      <a16:colId xmlns:a16="http://schemas.microsoft.com/office/drawing/2014/main" val="3219562233"/>
                    </a:ext>
                  </a:extLst>
                </a:gridCol>
                <a:gridCol w="691515">
                  <a:extLst>
                    <a:ext uri="{9D8B030D-6E8A-4147-A177-3AD203B41FA5}">
                      <a16:colId xmlns:a16="http://schemas.microsoft.com/office/drawing/2014/main" val="199974334"/>
                    </a:ext>
                  </a:extLst>
                </a:gridCol>
                <a:gridCol w="691515">
                  <a:extLst>
                    <a:ext uri="{9D8B030D-6E8A-4147-A177-3AD203B41FA5}">
                      <a16:colId xmlns:a16="http://schemas.microsoft.com/office/drawing/2014/main" val="3436311151"/>
                    </a:ext>
                  </a:extLst>
                </a:gridCol>
              </a:tblGrid>
              <a:tr h="36195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Week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Baseline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 mcAP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 </a:t>
                      </a:r>
                      <a:r>
                        <a:rPr lang="en-US" sz="14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mcAP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 </a:t>
                      </a:r>
                      <a:r>
                        <a:rPr lang="en-US" sz="14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mcAP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 mcAP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8068535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0.8208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0.9088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0.9584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0.9754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0.9710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52396349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0.8117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0.9553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0.9662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0.9759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0.9757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25510138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0.8257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0.9452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0.9697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0.9731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0.9662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34641956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0.8213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0.9000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0.9536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0.9716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0.9696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9414970"/>
                  </a:ext>
                </a:extLst>
              </a:tr>
              <a:tr h="361950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0.8624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0.9509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0.9751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0.9744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0.9725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4716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3354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DF7A1995-0A94-A861-658C-0F9642287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09EDE3B8-9C0B-6E00-8A42-D865B6BC945D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ADA46E8-BD40-2B9A-29E5-F2FB91975DEB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13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14C589FF-8512-0CEE-26F8-05E293B72265}"/>
              </a:ext>
            </a:extLst>
          </p:cNvPr>
          <p:cNvSpPr txBox="1"/>
          <p:nvPr/>
        </p:nvSpPr>
        <p:spPr>
          <a:xfrm>
            <a:off x="517254" y="644898"/>
            <a:ext cx="1115749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dirty="0"/>
              <a:t>5% new data to fine tune model over time for 5 models MDE Comparison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67D11F5-21B0-9F61-A936-F6105B9A8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54" y="1692145"/>
            <a:ext cx="7096397" cy="4320902"/>
          </a:xfrm>
          <a:prstGeom prst="rect">
            <a:avLst/>
          </a:prstGeom>
        </p:spPr>
      </p:pic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B06E0077-EC73-3664-B904-5D7B8EE99C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1449095"/>
              </p:ext>
            </p:extLst>
          </p:nvPr>
        </p:nvGraphicFramePr>
        <p:xfrm>
          <a:off x="7860657" y="1831042"/>
          <a:ext cx="3990340" cy="218469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32765">
                  <a:extLst>
                    <a:ext uri="{9D8B030D-6E8A-4147-A177-3AD203B41FA5}">
                      <a16:colId xmlns:a16="http://schemas.microsoft.com/office/drawing/2014/main" val="347943495"/>
                    </a:ext>
                  </a:extLst>
                </a:gridCol>
                <a:gridCol w="691515">
                  <a:extLst>
                    <a:ext uri="{9D8B030D-6E8A-4147-A177-3AD203B41FA5}">
                      <a16:colId xmlns:a16="http://schemas.microsoft.com/office/drawing/2014/main" val="1768315123"/>
                    </a:ext>
                  </a:extLst>
                </a:gridCol>
                <a:gridCol w="691515">
                  <a:extLst>
                    <a:ext uri="{9D8B030D-6E8A-4147-A177-3AD203B41FA5}">
                      <a16:colId xmlns:a16="http://schemas.microsoft.com/office/drawing/2014/main" val="3653552955"/>
                    </a:ext>
                  </a:extLst>
                </a:gridCol>
                <a:gridCol w="691515">
                  <a:extLst>
                    <a:ext uri="{9D8B030D-6E8A-4147-A177-3AD203B41FA5}">
                      <a16:colId xmlns:a16="http://schemas.microsoft.com/office/drawing/2014/main" val="1007480218"/>
                    </a:ext>
                  </a:extLst>
                </a:gridCol>
                <a:gridCol w="691515">
                  <a:extLst>
                    <a:ext uri="{9D8B030D-6E8A-4147-A177-3AD203B41FA5}">
                      <a16:colId xmlns:a16="http://schemas.microsoft.com/office/drawing/2014/main" val="1071838866"/>
                    </a:ext>
                  </a:extLst>
                </a:gridCol>
                <a:gridCol w="691515">
                  <a:extLst>
                    <a:ext uri="{9D8B030D-6E8A-4147-A177-3AD203B41FA5}">
                      <a16:colId xmlns:a16="http://schemas.microsoft.com/office/drawing/2014/main" val="2868171255"/>
                    </a:ext>
                  </a:extLst>
                </a:gridCol>
              </a:tblGrid>
              <a:tr h="36411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Week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 mcAP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 </a:t>
                      </a:r>
                      <a:r>
                        <a:rPr lang="en-US" sz="14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mcAP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 </a:t>
                      </a:r>
                      <a:r>
                        <a:rPr lang="en-US" sz="1400" u="none" strike="noStrike" dirty="0" err="1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mcAP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 mcAP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 mcAP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03452067"/>
                  </a:ext>
                </a:extLst>
              </a:tr>
              <a:tr h="36411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0.4871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0.1911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0.0612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0.0376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0.0412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3918584"/>
                  </a:ext>
                </a:extLst>
              </a:tr>
              <a:tr h="36411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0.5049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0.1004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0.0546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0.0339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0.033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9903471"/>
                  </a:ext>
                </a:extLst>
              </a:tr>
              <a:tr h="36411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0.3974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0.1011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0.0427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0.0396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0.0465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8978591"/>
                  </a:ext>
                </a:extLst>
              </a:tr>
              <a:tr h="36411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0.4471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0.1551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0.0696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0.0438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0.0397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0984617"/>
                  </a:ext>
                </a:extLst>
              </a:tr>
              <a:tr h="364116"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8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0.2667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0.1017</a:t>
                      </a:r>
                      <a:endParaRPr lang="en-US" altLang="zh-TW" sz="1400" b="0" i="0" u="none" strike="noStrike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0.0402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0.0377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zh-TW" sz="1400" u="none" strike="noStrike" dirty="0"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0.0382</a:t>
                      </a:r>
                      <a:endParaRPr lang="en-US" altLang="zh-TW" sz="1400" b="0" i="0" u="none" strike="noStrike" dirty="0">
                        <a:solidFill>
                          <a:srgbClr val="000000"/>
                        </a:solidFill>
                        <a:effectLst/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403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2986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70B3A9B0-D2D6-8D32-C73D-BA1202354F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>
            <a:extLst>
              <a:ext uri="{FF2B5EF4-FFF2-40B4-BE49-F238E27FC236}">
                <a16:creationId xmlns:a16="http://schemas.microsoft.com/office/drawing/2014/main" id="{A2CC1511-5B30-C9A6-ADA9-7A6869E9B51A}"/>
              </a:ext>
            </a:extLst>
          </p:cNvPr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4">
            <a:extLst>
              <a:ext uri="{FF2B5EF4-FFF2-40B4-BE49-F238E27FC236}">
                <a16:creationId xmlns:a16="http://schemas.microsoft.com/office/drawing/2014/main" id="{7BC9C4E4-D8D5-313C-E2D2-5B08AED385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97934" y="1647400"/>
            <a:ext cx="8307966" cy="33163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zh-TW" sz="5400" b="1" dirty="0"/>
              <a:t>Conclusion</a:t>
            </a:r>
            <a:endParaRPr lang="en-US" altLang="zh-TW" sz="5000" b="1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F7C0352-2B01-C0E5-6DF6-3A039206DC6D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14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3347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717D85C7-CC91-4E9D-A006-1786D23B3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DFCADB16-E915-54D2-35C3-F2C806F0F0E3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06C3033-B033-7721-C0EF-C8EEDF248AD7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15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67EE2B7-4452-7A92-539E-9AED8707C673}"/>
              </a:ext>
            </a:extLst>
          </p:cNvPr>
          <p:cNvSpPr txBox="1"/>
          <p:nvPr/>
        </p:nvSpPr>
        <p:spPr>
          <a:xfrm>
            <a:off x="6613237" y="1310576"/>
            <a:ext cx="473825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數量確實影響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Accuracy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MDE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和隨時間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fine tune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的結果，但超過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後，提升變得非常有限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是最佳選擇，因為提升幅度夠大，且額外增加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，在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fine tune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下收益增加不多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DC8185C7-5CEF-BF51-0792-8ED0415CD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233" y="1196330"/>
            <a:ext cx="6044875" cy="368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2043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AD05112C-2E5E-FEE7-0CF3-BF71D6022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D3A1009D-4509-DD35-B568-0299EE2C0AA3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1549E1C-6905-89E4-B990-8BFA119934AB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16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8BB230B6-17AA-19D5-CA26-EEAE5DAB08B2}"/>
              </a:ext>
            </a:extLst>
          </p:cNvPr>
          <p:cNvSpPr txBox="1"/>
          <p:nvPr/>
        </p:nvSpPr>
        <p:spPr>
          <a:xfrm>
            <a:off x="6613238" y="1310576"/>
            <a:ext cx="504305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在當周的定位準確度來看，也是有效益遞減影響，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已經可以大幅降低誤，差如果增加到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，雖然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MDE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仍然會下降，但幅度變得很小。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B9F5BD39-4959-260D-9C36-961010A239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28" y="1310576"/>
            <a:ext cx="6279714" cy="4396533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2D9A3AAE-6672-24F8-5198-FCB40972C7ED}"/>
              </a:ext>
            </a:extLst>
          </p:cNvPr>
          <p:cNvSpPr txBox="1"/>
          <p:nvPr/>
        </p:nvSpPr>
        <p:spPr>
          <a:xfrm>
            <a:off x="328376" y="941244"/>
            <a:ext cx="58466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Recap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先前實驗，對於不同數量 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mcAPs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當周定位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MDE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13973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F99BFAAA-E3EC-3CA8-F49C-17E435681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>
            <a:extLst>
              <a:ext uri="{FF2B5EF4-FFF2-40B4-BE49-F238E27FC236}">
                <a16:creationId xmlns:a16="http://schemas.microsoft.com/office/drawing/2014/main" id="{D3DE1234-5ABC-C9F9-EF17-5541B6B55C88}"/>
              </a:ext>
            </a:extLst>
          </p:cNvPr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4">
            <a:extLst>
              <a:ext uri="{FF2B5EF4-FFF2-40B4-BE49-F238E27FC236}">
                <a16:creationId xmlns:a16="http://schemas.microsoft.com/office/drawing/2014/main" id="{CDE04214-1523-A35F-423C-73AD64F6CF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97934" y="1647400"/>
            <a:ext cx="8307966" cy="33163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zh-TW" sz="5400" b="1" dirty="0"/>
              <a:t>Discussion</a:t>
            </a:r>
            <a:endParaRPr lang="zh-TW" altLang="en-US" sz="5400" b="1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C82CB93-DB2F-45FB-55F9-631292047B0F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17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7364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B9C369F9-3443-6808-7559-81BF435D2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C287EA2B-98C2-2133-813A-E2101D050D64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2B9AB58-DB74-E8A7-B68B-482AC9DC9B65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18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D6D96790-E05A-E651-86B8-BE5A921DB768}"/>
              </a:ext>
            </a:extLst>
          </p:cNvPr>
          <p:cNvSpPr txBox="1"/>
          <p:nvPr/>
        </p:nvSpPr>
        <p:spPr>
          <a:xfrm>
            <a:off x="517236" y="438851"/>
            <a:ext cx="2429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資料解釋討論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37BE191D-FD56-3B84-39CA-E8256A45DAC0}"/>
              </a:ext>
            </a:extLst>
          </p:cNvPr>
          <p:cNvSpPr txBox="1"/>
          <p:nvPr/>
        </p:nvSpPr>
        <p:spPr>
          <a:xfrm>
            <a:off x="628073" y="932896"/>
            <a:ext cx="107696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先前老師有提到我最近收的資料在圖片上就如實展示是隔了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周後才再收一次的，圖會展示這樣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左圖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week 4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和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week 8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中間隔了很長，我想提個解釋方法。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從右圖可以看出來，定位模型的準確度隨著時間會衰退，大概過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個禮拜後就趨於平滑，不再衰退，但也可以看出在最好情況下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週的準確度衰退也到了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m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左右。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week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到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week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，已經過了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週，模型已經是最不準的情況了，不過也可以用提出的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fine tune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方法快速讓模型適用於新的一週，所以代表我在訓練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pre-train model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的時候有將每個資料的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feature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都萃取到，後面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fine tune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我只要拿少量新資料來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fine tune output layer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就好。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73BEE3-8B2C-0DD1-E9C7-283CCEBF1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73" y="3706089"/>
            <a:ext cx="4940374" cy="2963758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ABC7018-F0D7-D3A5-AFCA-A071E5CC8B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047" y="3621847"/>
            <a:ext cx="5080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812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9B278982-9874-4AC4-BC31-C548E7123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>
            <a:extLst>
              <a:ext uri="{FF2B5EF4-FFF2-40B4-BE49-F238E27FC236}">
                <a16:creationId xmlns:a16="http://schemas.microsoft.com/office/drawing/2014/main" id="{0F45002E-71CB-90B9-18BB-CD4A3CF87F63}"/>
              </a:ext>
            </a:extLst>
          </p:cNvPr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4">
            <a:extLst>
              <a:ext uri="{FF2B5EF4-FFF2-40B4-BE49-F238E27FC236}">
                <a16:creationId xmlns:a16="http://schemas.microsoft.com/office/drawing/2014/main" id="{64ACDBAC-AA00-A093-786F-B4E2A65DD9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97934" y="1647400"/>
            <a:ext cx="8307966" cy="33163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zh-TW" sz="5400" b="1" dirty="0"/>
              <a:t>Future work</a:t>
            </a:r>
            <a:endParaRPr lang="zh-TW" altLang="en-US" sz="5400" b="1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F955146-2C04-A103-A4CB-B13A61717383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19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3028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>
          <a:extLst>
            <a:ext uri="{FF2B5EF4-FFF2-40B4-BE49-F238E27FC236}">
              <a16:creationId xmlns:a16="http://schemas.microsoft.com/office/drawing/2014/main" id="{505F998A-68E1-3F96-FDD5-322535C2A0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>
            <a:extLst>
              <a:ext uri="{FF2B5EF4-FFF2-40B4-BE49-F238E27FC236}">
                <a16:creationId xmlns:a16="http://schemas.microsoft.com/office/drawing/2014/main" id="{A34605E2-3188-C95F-8A68-A5115209C7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Table of contents</a:t>
            </a:r>
            <a:endParaRPr dirty="0"/>
          </a:p>
        </p:txBody>
      </p:sp>
      <p:sp>
        <p:nvSpPr>
          <p:cNvPr id="192" name="Google Shape;192;p32">
            <a:extLst>
              <a:ext uri="{FF2B5EF4-FFF2-40B4-BE49-F238E27FC236}">
                <a16:creationId xmlns:a16="http://schemas.microsoft.com/office/drawing/2014/main" id="{DBADEE8A-F535-5E8F-F283-61D9899C7DF6}"/>
              </a:ext>
            </a:extLst>
          </p:cNvPr>
          <p:cNvSpPr txBox="1">
            <a:spLocks noGrp="1"/>
          </p:cNvSpPr>
          <p:nvPr>
            <p:ph type="title" idx="5"/>
          </p:nvPr>
        </p:nvSpPr>
        <p:spPr>
          <a:xfrm>
            <a:off x="1139480" y="1697555"/>
            <a:ext cx="2819200" cy="596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cxnSp>
        <p:nvCxnSpPr>
          <p:cNvPr id="206" name="Google Shape;206;p32">
            <a:extLst>
              <a:ext uri="{FF2B5EF4-FFF2-40B4-BE49-F238E27FC236}">
                <a16:creationId xmlns:a16="http://schemas.microsoft.com/office/drawing/2014/main" id="{48B6A9CD-6E89-58F2-4047-C4DA6FD9DFC0}"/>
              </a:ext>
            </a:extLst>
          </p:cNvPr>
          <p:cNvCxnSpPr/>
          <p:nvPr/>
        </p:nvCxnSpPr>
        <p:spPr>
          <a:xfrm>
            <a:off x="1042793" y="1697559"/>
            <a:ext cx="0" cy="1139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9" name="Google Shape;209;p32">
            <a:extLst>
              <a:ext uri="{FF2B5EF4-FFF2-40B4-BE49-F238E27FC236}">
                <a16:creationId xmlns:a16="http://schemas.microsoft.com/office/drawing/2014/main" id="{C8093467-8499-EDA1-128D-18786792918E}"/>
              </a:ext>
            </a:extLst>
          </p:cNvPr>
          <p:cNvSpPr/>
          <p:nvPr/>
        </p:nvSpPr>
        <p:spPr>
          <a:xfrm>
            <a:off x="10283000" y="-2388500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91F074D-FD22-937D-F8B8-3EFD0B5339DF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2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Google Shape;194;p32">
            <a:extLst>
              <a:ext uri="{FF2B5EF4-FFF2-40B4-BE49-F238E27FC236}">
                <a16:creationId xmlns:a16="http://schemas.microsoft.com/office/drawing/2014/main" id="{8D985360-3590-BE77-6195-B431381F1408}"/>
              </a:ext>
            </a:extLst>
          </p:cNvPr>
          <p:cNvSpPr txBox="1">
            <a:spLocks/>
          </p:cNvSpPr>
          <p:nvPr/>
        </p:nvSpPr>
        <p:spPr>
          <a:xfrm>
            <a:off x="1139476" y="2229318"/>
            <a:ext cx="10864455" cy="18162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da Display"/>
              <a:buNone/>
              <a:defRPr sz="32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9pPr>
          </a:lstStyle>
          <a:p>
            <a:pPr marL="0" indent="0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Testing DNN Model </a:t>
            </a:r>
            <a:r>
              <a:rPr lang="en-US" altLang="zh-TW" dirty="0"/>
              <a:t>on Localization Accuracy Over Time and begin to test Transfer learning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(Conti.)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2B2E998-A930-58B2-D8A8-C3F4DEEC5208}"/>
              </a:ext>
            </a:extLst>
          </p:cNvPr>
          <p:cNvSpPr txBox="1"/>
          <p:nvPr/>
        </p:nvSpPr>
        <p:spPr>
          <a:xfrm>
            <a:off x="1491672" y="4027054"/>
            <a:ext cx="92086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TW" sz="2000" b="1" dirty="0"/>
              <a:t>Purpose of the Experiment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sz="2000" b="1" dirty="0"/>
              <a:t>Methodology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sz="2000" b="1" dirty="0"/>
              <a:t>Experiment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sz="2000" b="1" dirty="0"/>
              <a:t>Conclusion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sz="2000" b="1" dirty="0"/>
              <a:t>Discussion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TW" sz="2000" b="1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9168346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687A4270-709B-BDA0-018B-A087F664E3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9B8FE554-F19E-A939-9642-AFB7FF273826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AE89F758-E591-BFF6-5049-D18C6BE93288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20</a:t>
            </a: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02CCD84-4C48-29B9-1128-0EA4BD0E5CF8}"/>
              </a:ext>
            </a:extLst>
          </p:cNvPr>
          <p:cNvSpPr txBox="1"/>
          <p:nvPr/>
        </p:nvSpPr>
        <p:spPr>
          <a:xfrm>
            <a:off x="1052945" y="1951672"/>
            <a:ext cx="1008611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還有之前研究顯示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NLOS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越少的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準確度越高，依此來探討更新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的優限度和部署的位置，再來要驗證這些最佳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是否同樣具備較佳的抗衰退能力，讓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部署策略可以更加完整呈現。</a:t>
            </a:r>
          </a:p>
        </p:txBody>
      </p:sp>
    </p:spTree>
    <p:extLst>
      <p:ext uri="{BB962C8B-B14F-4D97-AF65-F5344CB8AC3E}">
        <p14:creationId xmlns:p14="http://schemas.microsoft.com/office/powerpoint/2010/main" val="31942729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9" name="Google Shape;475;p49">
            <a:extLst>
              <a:ext uri="{FF2B5EF4-FFF2-40B4-BE49-F238E27FC236}">
                <a16:creationId xmlns:a16="http://schemas.microsoft.com/office/drawing/2014/main" id="{F9F9883C-3E7F-D1DE-29F3-59700674FA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3575" y="2905814"/>
            <a:ext cx="10497976" cy="141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5000" dirty="0"/>
              <a:t>Thanks for Listening!</a:t>
            </a:r>
            <a:endParaRPr sz="5000" dirty="0"/>
          </a:p>
        </p:txBody>
      </p:sp>
      <p:pic>
        <p:nvPicPr>
          <p:cNvPr id="10" name="Google Shape;546;p55">
            <a:extLst>
              <a:ext uri="{FF2B5EF4-FFF2-40B4-BE49-F238E27FC236}">
                <a16:creationId xmlns:a16="http://schemas.microsoft.com/office/drawing/2014/main" id="{F840C96A-1E3F-686B-EBF7-83808B2069D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6377" b="6377"/>
          <a:stretch/>
        </p:blipFill>
        <p:spPr>
          <a:xfrm>
            <a:off x="7295745" y="1593217"/>
            <a:ext cx="4786008" cy="367156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65F69B8B-A9EE-EAD6-7459-35780108B3A5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21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66045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679AA679-377C-2EA9-4A23-907A568331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矩形 55">
            <a:extLst>
              <a:ext uri="{FF2B5EF4-FFF2-40B4-BE49-F238E27FC236}">
                <a16:creationId xmlns:a16="http://schemas.microsoft.com/office/drawing/2014/main" id="{04D53574-9C2E-03B6-82EC-507561F9A9EB}"/>
              </a:ext>
            </a:extLst>
          </p:cNvPr>
          <p:cNvSpPr/>
          <p:nvPr/>
        </p:nvSpPr>
        <p:spPr>
          <a:xfrm>
            <a:off x="8354293" y="1163782"/>
            <a:ext cx="2763314" cy="4886036"/>
          </a:xfrm>
          <a:prstGeom prst="rect">
            <a:avLst/>
          </a:prstGeom>
          <a:solidFill>
            <a:schemeClr val="accent5">
              <a:lumMod val="95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5B0A7A47-416B-E5D1-0FCA-8DF79A54D1EC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9E21AE2-06BA-AD59-6695-203162543906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432378C-D2C2-7DC6-DA72-EA2E7E9CA46E}"/>
              </a:ext>
            </a:extLst>
          </p:cNvPr>
          <p:cNvSpPr txBox="1"/>
          <p:nvPr/>
        </p:nvSpPr>
        <p:spPr>
          <a:xfrm>
            <a:off x="637344" y="610187"/>
            <a:ext cx="9264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400" b="1" dirty="0"/>
              <a:t>Revision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矩形: 圓角 1">
            <a:extLst>
              <a:ext uri="{FF2B5EF4-FFF2-40B4-BE49-F238E27FC236}">
                <a16:creationId xmlns:a16="http://schemas.microsoft.com/office/drawing/2014/main" id="{ABCC1170-49D8-4616-20F5-C92B231D03E6}"/>
              </a:ext>
            </a:extLst>
          </p:cNvPr>
          <p:cNvSpPr/>
          <p:nvPr/>
        </p:nvSpPr>
        <p:spPr>
          <a:xfrm>
            <a:off x="827547" y="3458682"/>
            <a:ext cx="1468582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400 data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188B86BC-9042-49BB-F892-351D6348F685}"/>
              </a:ext>
            </a:extLst>
          </p:cNvPr>
          <p:cNvSpPr txBox="1"/>
          <p:nvPr/>
        </p:nvSpPr>
        <p:spPr>
          <a:xfrm>
            <a:off x="338021" y="3024726"/>
            <a:ext cx="2522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Data collection per RP</a:t>
            </a:r>
            <a:endParaRPr lang="zh-TW" altLang="en-US" dirty="0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6E50F423-5009-495D-752E-93D992395ACC}"/>
              </a:ext>
            </a:extLst>
          </p:cNvPr>
          <p:cNvSpPr/>
          <p:nvPr/>
        </p:nvSpPr>
        <p:spPr>
          <a:xfrm>
            <a:off x="3558310" y="2678362"/>
            <a:ext cx="1908799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 data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2471A5E7-1716-9CE2-55B4-A1B25B8A2690}"/>
              </a:ext>
            </a:extLst>
          </p:cNvPr>
          <p:cNvSpPr/>
          <p:nvPr/>
        </p:nvSpPr>
        <p:spPr>
          <a:xfrm>
            <a:off x="3558311" y="1898042"/>
            <a:ext cx="1908800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data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4E055E89-18EC-236B-5E72-EAA33113BE3B}"/>
              </a:ext>
            </a:extLst>
          </p:cNvPr>
          <p:cNvSpPr/>
          <p:nvPr/>
        </p:nvSpPr>
        <p:spPr>
          <a:xfrm>
            <a:off x="3558311" y="3458682"/>
            <a:ext cx="1908798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 data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8063761B-148A-4C28-54AA-ADE8F437F5FB}"/>
              </a:ext>
            </a:extLst>
          </p:cNvPr>
          <p:cNvSpPr/>
          <p:nvPr/>
        </p:nvSpPr>
        <p:spPr>
          <a:xfrm>
            <a:off x="3558311" y="4239002"/>
            <a:ext cx="1908798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16 data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1" name="矩形: 圓角 10">
            <a:extLst>
              <a:ext uri="{FF2B5EF4-FFF2-40B4-BE49-F238E27FC236}">
                <a16:creationId xmlns:a16="http://schemas.microsoft.com/office/drawing/2014/main" id="{13FE5D8B-33F8-E49A-3DC2-E5F8A10C6D9D}"/>
              </a:ext>
            </a:extLst>
          </p:cNvPr>
          <p:cNvSpPr/>
          <p:nvPr/>
        </p:nvSpPr>
        <p:spPr>
          <a:xfrm>
            <a:off x="3558310" y="5019322"/>
            <a:ext cx="1908797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32 data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F2C28EEB-AF46-71CE-8BA9-9CDC2C963F38}"/>
              </a:ext>
            </a:extLst>
          </p:cNvPr>
          <p:cNvSpPr txBox="1"/>
          <p:nvPr/>
        </p:nvSpPr>
        <p:spPr>
          <a:xfrm>
            <a:off x="3382820" y="1441118"/>
            <a:ext cx="2406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Training data per RP</a:t>
            </a:r>
            <a:endParaRPr lang="zh-TW" altLang="en-US" dirty="0"/>
          </a:p>
        </p:txBody>
      </p:sp>
      <p:sp>
        <p:nvSpPr>
          <p:cNvPr id="15" name="左大括弧 14">
            <a:extLst>
              <a:ext uri="{FF2B5EF4-FFF2-40B4-BE49-F238E27FC236}">
                <a16:creationId xmlns:a16="http://schemas.microsoft.com/office/drawing/2014/main" id="{0382C737-CD9B-C4F9-E285-22BF3EF2E2D0}"/>
              </a:ext>
            </a:extLst>
          </p:cNvPr>
          <p:cNvSpPr/>
          <p:nvPr/>
        </p:nvSpPr>
        <p:spPr>
          <a:xfrm>
            <a:off x="2676239" y="2244406"/>
            <a:ext cx="798944" cy="3214254"/>
          </a:xfrm>
          <a:prstGeom prst="leftBrace">
            <a:avLst>
              <a:gd name="adj1" fmla="val 8333"/>
              <a:gd name="adj2" fmla="val 49713"/>
            </a:avLst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加號 21">
            <a:extLst>
              <a:ext uri="{FF2B5EF4-FFF2-40B4-BE49-F238E27FC236}">
                <a16:creationId xmlns:a16="http://schemas.microsoft.com/office/drawing/2014/main" id="{28496742-A49D-6DFF-62E5-7BDE9D010A59}"/>
              </a:ext>
            </a:extLst>
          </p:cNvPr>
          <p:cNvSpPr/>
          <p:nvPr/>
        </p:nvSpPr>
        <p:spPr>
          <a:xfrm>
            <a:off x="5784269" y="2115061"/>
            <a:ext cx="263235" cy="267906"/>
          </a:xfrm>
          <a:prstGeom prst="mathPlus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4" name="加號 23">
            <a:extLst>
              <a:ext uri="{FF2B5EF4-FFF2-40B4-BE49-F238E27FC236}">
                <a16:creationId xmlns:a16="http://schemas.microsoft.com/office/drawing/2014/main" id="{DB4AEC96-05F9-6E85-497D-BD1192DDE2D6}"/>
              </a:ext>
            </a:extLst>
          </p:cNvPr>
          <p:cNvSpPr/>
          <p:nvPr/>
        </p:nvSpPr>
        <p:spPr>
          <a:xfrm>
            <a:off x="5784269" y="2890773"/>
            <a:ext cx="263235" cy="267906"/>
          </a:xfrm>
          <a:prstGeom prst="mathPlus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5" name="加號 24">
            <a:extLst>
              <a:ext uri="{FF2B5EF4-FFF2-40B4-BE49-F238E27FC236}">
                <a16:creationId xmlns:a16="http://schemas.microsoft.com/office/drawing/2014/main" id="{1C55955C-8C9B-E0FF-E518-9F3C8871170C}"/>
              </a:ext>
            </a:extLst>
          </p:cNvPr>
          <p:cNvSpPr/>
          <p:nvPr/>
        </p:nvSpPr>
        <p:spPr>
          <a:xfrm>
            <a:off x="5784268" y="3666470"/>
            <a:ext cx="263235" cy="267906"/>
          </a:xfrm>
          <a:prstGeom prst="mathPlus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7" name="加號 26">
            <a:extLst>
              <a:ext uri="{FF2B5EF4-FFF2-40B4-BE49-F238E27FC236}">
                <a16:creationId xmlns:a16="http://schemas.microsoft.com/office/drawing/2014/main" id="{68429745-4E17-7BB4-8306-DF97A348AE4D}"/>
              </a:ext>
            </a:extLst>
          </p:cNvPr>
          <p:cNvSpPr/>
          <p:nvPr/>
        </p:nvSpPr>
        <p:spPr>
          <a:xfrm>
            <a:off x="5784267" y="4451413"/>
            <a:ext cx="263235" cy="267906"/>
          </a:xfrm>
          <a:prstGeom prst="mathPlus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8" name="加號 27">
            <a:extLst>
              <a:ext uri="{FF2B5EF4-FFF2-40B4-BE49-F238E27FC236}">
                <a16:creationId xmlns:a16="http://schemas.microsoft.com/office/drawing/2014/main" id="{C0D09971-69F8-3D50-5EC5-71185917F6A7}"/>
              </a:ext>
            </a:extLst>
          </p:cNvPr>
          <p:cNvSpPr/>
          <p:nvPr/>
        </p:nvSpPr>
        <p:spPr>
          <a:xfrm>
            <a:off x="5784266" y="5236356"/>
            <a:ext cx="263235" cy="267906"/>
          </a:xfrm>
          <a:prstGeom prst="mathPlus">
            <a:avLst/>
          </a:prstGeom>
          <a:solidFill>
            <a:srgbClr val="11111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9" name="矩形: 圓角 28">
            <a:extLst>
              <a:ext uri="{FF2B5EF4-FFF2-40B4-BE49-F238E27FC236}">
                <a16:creationId xmlns:a16="http://schemas.microsoft.com/office/drawing/2014/main" id="{3365BD0C-08C9-A304-5308-B8E49380F999}"/>
              </a:ext>
            </a:extLst>
          </p:cNvPr>
          <p:cNvSpPr/>
          <p:nvPr/>
        </p:nvSpPr>
        <p:spPr>
          <a:xfrm>
            <a:off x="6364673" y="2678362"/>
            <a:ext cx="1216076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data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30" name="矩形: 圓角 29">
            <a:extLst>
              <a:ext uri="{FF2B5EF4-FFF2-40B4-BE49-F238E27FC236}">
                <a16:creationId xmlns:a16="http://schemas.microsoft.com/office/drawing/2014/main" id="{4E37E54B-AF41-536C-182F-3B589FEFCA2D}"/>
              </a:ext>
            </a:extLst>
          </p:cNvPr>
          <p:cNvSpPr/>
          <p:nvPr/>
        </p:nvSpPr>
        <p:spPr>
          <a:xfrm>
            <a:off x="6364673" y="1898042"/>
            <a:ext cx="1216076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 data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31" name="矩形: 圓角 30">
            <a:extLst>
              <a:ext uri="{FF2B5EF4-FFF2-40B4-BE49-F238E27FC236}">
                <a16:creationId xmlns:a16="http://schemas.microsoft.com/office/drawing/2014/main" id="{42FDFB98-DC20-4B65-934E-8D8BC72FC15E}"/>
              </a:ext>
            </a:extLst>
          </p:cNvPr>
          <p:cNvSpPr/>
          <p:nvPr/>
        </p:nvSpPr>
        <p:spPr>
          <a:xfrm>
            <a:off x="6364673" y="3458682"/>
            <a:ext cx="1216075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 data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32" name="矩形: 圓角 31">
            <a:extLst>
              <a:ext uri="{FF2B5EF4-FFF2-40B4-BE49-F238E27FC236}">
                <a16:creationId xmlns:a16="http://schemas.microsoft.com/office/drawing/2014/main" id="{F7000158-26BF-2338-EE00-F2D3CACDE6BB}"/>
              </a:ext>
            </a:extLst>
          </p:cNvPr>
          <p:cNvSpPr/>
          <p:nvPr/>
        </p:nvSpPr>
        <p:spPr>
          <a:xfrm>
            <a:off x="6364673" y="4239002"/>
            <a:ext cx="1216075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 data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33" name="矩形: 圓角 32">
            <a:extLst>
              <a:ext uri="{FF2B5EF4-FFF2-40B4-BE49-F238E27FC236}">
                <a16:creationId xmlns:a16="http://schemas.microsoft.com/office/drawing/2014/main" id="{620FA1F3-AFC2-3A21-A86A-B41DA89573CA}"/>
              </a:ext>
            </a:extLst>
          </p:cNvPr>
          <p:cNvSpPr/>
          <p:nvPr/>
        </p:nvSpPr>
        <p:spPr>
          <a:xfrm>
            <a:off x="6364673" y="5019322"/>
            <a:ext cx="1216074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8 data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FBD530DF-4309-4DCB-AAB9-10FBB44E1BAA}"/>
              </a:ext>
            </a:extLst>
          </p:cNvPr>
          <p:cNvSpPr txBox="1"/>
          <p:nvPr/>
        </p:nvSpPr>
        <p:spPr>
          <a:xfrm>
            <a:off x="5786581" y="1441363"/>
            <a:ext cx="2567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Validation data per RP</a:t>
            </a:r>
            <a:endParaRPr lang="zh-TW" altLang="en-US" dirty="0"/>
          </a:p>
        </p:txBody>
      </p:sp>
      <p:sp>
        <p:nvSpPr>
          <p:cNvPr id="35" name="等於 34">
            <a:extLst>
              <a:ext uri="{FF2B5EF4-FFF2-40B4-BE49-F238E27FC236}">
                <a16:creationId xmlns:a16="http://schemas.microsoft.com/office/drawing/2014/main" id="{8E81E3E2-5A06-B3C5-DCF3-479FB12022DE}"/>
              </a:ext>
            </a:extLst>
          </p:cNvPr>
          <p:cNvSpPr/>
          <p:nvPr/>
        </p:nvSpPr>
        <p:spPr>
          <a:xfrm>
            <a:off x="7884885" y="2110453"/>
            <a:ext cx="404091" cy="267906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6" name="等於 35">
            <a:extLst>
              <a:ext uri="{FF2B5EF4-FFF2-40B4-BE49-F238E27FC236}">
                <a16:creationId xmlns:a16="http://schemas.microsoft.com/office/drawing/2014/main" id="{9B85031C-1CA4-0493-45EA-3B5DBCECAF05}"/>
              </a:ext>
            </a:extLst>
          </p:cNvPr>
          <p:cNvSpPr/>
          <p:nvPr/>
        </p:nvSpPr>
        <p:spPr>
          <a:xfrm>
            <a:off x="7884886" y="2890773"/>
            <a:ext cx="404091" cy="267906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7" name="等於 36">
            <a:extLst>
              <a:ext uri="{FF2B5EF4-FFF2-40B4-BE49-F238E27FC236}">
                <a16:creationId xmlns:a16="http://schemas.microsoft.com/office/drawing/2014/main" id="{359912F9-2672-3776-931A-0A4F317E5AAB}"/>
              </a:ext>
            </a:extLst>
          </p:cNvPr>
          <p:cNvSpPr/>
          <p:nvPr/>
        </p:nvSpPr>
        <p:spPr>
          <a:xfrm>
            <a:off x="7884887" y="3661847"/>
            <a:ext cx="404091" cy="267906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8" name="等於 37">
            <a:extLst>
              <a:ext uri="{FF2B5EF4-FFF2-40B4-BE49-F238E27FC236}">
                <a16:creationId xmlns:a16="http://schemas.microsoft.com/office/drawing/2014/main" id="{25462D37-E4C3-9168-1F63-1EE21A2356D5}"/>
              </a:ext>
            </a:extLst>
          </p:cNvPr>
          <p:cNvSpPr/>
          <p:nvPr/>
        </p:nvSpPr>
        <p:spPr>
          <a:xfrm>
            <a:off x="7884888" y="4432921"/>
            <a:ext cx="404091" cy="267906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39" name="等於 38">
            <a:extLst>
              <a:ext uri="{FF2B5EF4-FFF2-40B4-BE49-F238E27FC236}">
                <a16:creationId xmlns:a16="http://schemas.microsoft.com/office/drawing/2014/main" id="{01FC016D-EFB2-8A6E-2B1C-670D42C6AA9F}"/>
              </a:ext>
            </a:extLst>
          </p:cNvPr>
          <p:cNvSpPr/>
          <p:nvPr/>
        </p:nvSpPr>
        <p:spPr>
          <a:xfrm>
            <a:off x="7884884" y="5231733"/>
            <a:ext cx="404091" cy="267906"/>
          </a:xfrm>
          <a:prstGeom prst="mathEqual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48" name="矩形: 圓角 47">
            <a:extLst>
              <a:ext uri="{FF2B5EF4-FFF2-40B4-BE49-F238E27FC236}">
                <a16:creationId xmlns:a16="http://schemas.microsoft.com/office/drawing/2014/main" id="{71E10E2F-FA7F-0163-C114-32756626F391}"/>
              </a:ext>
            </a:extLst>
          </p:cNvPr>
          <p:cNvSpPr/>
          <p:nvPr/>
        </p:nvSpPr>
        <p:spPr>
          <a:xfrm>
            <a:off x="8753764" y="2678362"/>
            <a:ext cx="1908799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5 data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(1.25%)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49" name="矩形: 圓角 48">
            <a:extLst>
              <a:ext uri="{FF2B5EF4-FFF2-40B4-BE49-F238E27FC236}">
                <a16:creationId xmlns:a16="http://schemas.microsoft.com/office/drawing/2014/main" id="{2DB98A2F-CCE7-FBFA-96AD-35EE86C8747A}"/>
              </a:ext>
            </a:extLst>
          </p:cNvPr>
          <p:cNvSpPr/>
          <p:nvPr/>
        </p:nvSpPr>
        <p:spPr>
          <a:xfrm>
            <a:off x="8753765" y="1898042"/>
            <a:ext cx="1908800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data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(0.25%)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0" name="矩形: 圓角 49">
            <a:extLst>
              <a:ext uri="{FF2B5EF4-FFF2-40B4-BE49-F238E27FC236}">
                <a16:creationId xmlns:a16="http://schemas.microsoft.com/office/drawing/2014/main" id="{DAADFF2B-D6A2-42DE-010C-FE7E8D800C03}"/>
              </a:ext>
            </a:extLst>
          </p:cNvPr>
          <p:cNvSpPr/>
          <p:nvPr/>
        </p:nvSpPr>
        <p:spPr>
          <a:xfrm>
            <a:off x="8753765" y="3458682"/>
            <a:ext cx="1908798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 data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(2.5%)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1" name="矩形: 圓角 50">
            <a:extLst>
              <a:ext uri="{FF2B5EF4-FFF2-40B4-BE49-F238E27FC236}">
                <a16:creationId xmlns:a16="http://schemas.microsoft.com/office/drawing/2014/main" id="{08EEBE54-2DD2-2F9A-16C9-2149A20EAEEE}"/>
              </a:ext>
            </a:extLst>
          </p:cNvPr>
          <p:cNvSpPr/>
          <p:nvPr/>
        </p:nvSpPr>
        <p:spPr>
          <a:xfrm>
            <a:off x="8753765" y="4239002"/>
            <a:ext cx="1908798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20 data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(5%)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2" name="矩形: 圓角 51">
            <a:extLst>
              <a:ext uri="{FF2B5EF4-FFF2-40B4-BE49-F238E27FC236}">
                <a16:creationId xmlns:a16="http://schemas.microsoft.com/office/drawing/2014/main" id="{088229A9-1614-828F-EFC6-674FE106F264}"/>
              </a:ext>
            </a:extLst>
          </p:cNvPr>
          <p:cNvSpPr/>
          <p:nvPr/>
        </p:nvSpPr>
        <p:spPr>
          <a:xfrm>
            <a:off x="8753764" y="5019322"/>
            <a:ext cx="1908797" cy="692728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40 data</a:t>
            </a:r>
            <a:r>
              <a:rPr lang="zh-TW" altLang="en-US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(10%)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55" name="文字方塊 54">
            <a:extLst>
              <a:ext uri="{FF2B5EF4-FFF2-40B4-BE49-F238E27FC236}">
                <a16:creationId xmlns:a16="http://schemas.microsoft.com/office/drawing/2014/main" id="{D273FA79-3A79-3915-BAFF-47E745AE4B1A}"/>
              </a:ext>
            </a:extLst>
          </p:cNvPr>
          <p:cNvSpPr txBox="1"/>
          <p:nvPr/>
        </p:nvSpPr>
        <p:spPr>
          <a:xfrm>
            <a:off x="8549895" y="1441118"/>
            <a:ext cx="2567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Fine-tune data per RP</a:t>
            </a:r>
            <a:endParaRPr lang="zh-TW" altLang="en-US" dirty="0"/>
          </a:p>
        </p:txBody>
      </p:sp>
      <p:cxnSp>
        <p:nvCxnSpPr>
          <p:cNvPr id="58" name="接點: 弧形 57">
            <a:extLst>
              <a:ext uri="{FF2B5EF4-FFF2-40B4-BE49-F238E27FC236}">
                <a16:creationId xmlns:a16="http://schemas.microsoft.com/office/drawing/2014/main" id="{59BFF655-532C-094E-A558-54D1DF82E9B7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42147" y="4523048"/>
            <a:ext cx="1473052" cy="784105"/>
          </a:xfrm>
          <a:prstGeom prst="curved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1" name="矩形 60">
            <a:extLst>
              <a:ext uri="{FF2B5EF4-FFF2-40B4-BE49-F238E27FC236}">
                <a16:creationId xmlns:a16="http://schemas.microsoft.com/office/drawing/2014/main" id="{5586CEF6-8810-06E6-5342-830DDD1BB210}"/>
              </a:ext>
            </a:extLst>
          </p:cNvPr>
          <p:cNvSpPr/>
          <p:nvPr/>
        </p:nvSpPr>
        <p:spPr>
          <a:xfrm>
            <a:off x="1629579" y="5712050"/>
            <a:ext cx="1082294" cy="6927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/>
                </a:solidFill>
              </a:rPr>
              <a:t>Testing data</a:t>
            </a:r>
            <a:endParaRPr lang="zh-TW" altLang="en-US" b="1" dirty="0">
              <a:solidFill>
                <a:schemeClr val="tx1"/>
              </a:solidFill>
            </a:endParaRPr>
          </a:p>
        </p:txBody>
      </p: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636F8D24-ACB3-6AAC-EBEE-167147BEE26C}"/>
              </a:ext>
            </a:extLst>
          </p:cNvPr>
          <p:cNvSpPr txBox="1"/>
          <p:nvPr/>
        </p:nvSpPr>
        <p:spPr>
          <a:xfrm>
            <a:off x="1274077" y="5084068"/>
            <a:ext cx="1082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others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501136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2EC11CD6-E1CF-E828-17F2-9E3B2A60F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>
            <a:extLst>
              <a:ext uri="{FF2B5EF4-FFF2-40B4-BE49-F238E27FC236}">
                <a16:creationId xmlns:a16="http://schemas.microsoft.com/office/drawing/2014/main" id="{BEF2540C-76B3-DEAB-8F3F-95477C267454}"/>
              </a:ext>
            </a:extLst>
          </p:cNvPr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4">
            <a:extLst>
              <a:ext uri="{FF2B5EF4-FFF2-40B4-BE49-F238E27FC236}">
                <a16:creationId xmlns:a16="http://schemas.microsoft.com/office/drawing/2014/main" id="{9EEC9A03-7DBE-BC11-8948-7B1C35DBAB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97934" y="1647400"/>
            <a:ext cx="8307966" cy="33163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zh-TW" sz="5400" b="1" dirty="0"/>
              <a:t>Purpose of the Experiment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F2DD051-889B-A609-8D43-4E7FA2ED20A3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481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804C7537-8841-AEA7-FF6D-FB7DBC13A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DFBB904A-8CEC-A41A-F7D7-1747E0E2CB1E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9B1C3A5-8AFF-8869-9E8A-E40B03EE3F5D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4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0B013F66-8634-C38C-FF00-2EEEACEF3E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284" y="2640281"/>
            <a:ext cx="10457431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zh-TW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研究 Transfer Learning 在不同數量的新資料下，對於模型衰退速度的影響</a:t>
            </a:r>
            <a:r>
              <a:rPr kumimoji="0" lang="zh-TW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kumimoji="0" lang="zh-TW" altLang="zh-TW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觀察透過 Fine-tuning，能夠多大程度抵抗時間衰退。 </a:t>
            </a:r>
            <a:r>
              <a:rPr kumimoji="0" lang="zh-TW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並</a:t>
            </a:r>
            <a:r>
              <a:rPr kumimoji="0" lang="zh-TW" altLang="zh-TW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分析</a:t>
            </a:r>
            <a:r>
              <a:rPr kumimoji="0" lang="zh-TW" altLang="zh-TW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FFFF00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不同 AP 數量 (0、1、2、3 mcAP) </a:t>
            </a:r>
            <a:r>
              <a:rPr kumimoji="0" lang="zh-TW" altLang="zh-TW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的模型</a:t>
            </a:r>
            <a:r>
              <a:rPr kumimoji="0" lang="zh-TW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，來</a:t>
            </a:r>
            <a:r>
              <a:rPr kumimoji="0" lang="zh-TW" altLang="zh-TW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探討較少 AP (相比 4 mcAP</a:t>
            </a:r>
            <a:r>
              <a:rPr kumimoji="0" lang="zh-TW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 之前研究</a:t>
            </a:r>
            <a:r>
              <a:rPr kumimoji="0" lang="zh-TW" altLang="zh-TW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) 是否仍能維持相同的抗衰退能力？ </a:t>
            </a:r>
            <a:r>
              <a:rPr kumimoji="0" lang="zh-TW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最後</a:t>
            </a:r>
            <a:r>
              <a:rPr kumimoji="0" lang="zh-TW" altLang="zh-TW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分析較少 AP 在抗衰退能力上的 Trade-off。</a:t>
            </a:r>
          </a:p>
        </p:txBody>
      </p:sp>
    </p:spTree>
    <p:extLst>
      <p:ext uri="{BB962C8B-B14F-4D97-AF65-F5344CB8AC3E}">
        <p14:creationId xmlns:p14="http://schemas.microsoft.com/office/powerpoint/2010/main" val="673228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0FC1EABA-1751-2FE4-0097-EF92DB0F19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>
            <a:extLst>
              <a:ext uri="{FF2B5EF4-FFF2-40B4-BE49-F238E27FC236}">
                <a16:creationId xmlns:a16="http://schemas.microsoft.com/office/drawing/2014/main" id="{E251FD30-992E-155B-BDB0-E87694EBC60E}"/>
              </a:ext>
            </a:extLst>
          </p:cNvPr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4">
            <a:extLst>
              <a:ext uri="{FF2B5EF4-FFF2-40B4-BE49-F238E27FC236}">
                <a16:creationId xmlns:a16="http://schemas.microsoft.com/office/drawing/2014/main" id="{08CD9698-2205-F408-4FD5-47CB4A5FF4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97934" y="1647400"/>
            <a:ext cx="8307966" cy="33163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zh-TW" sz="5400" b="1" dirty="0"/>
              <a:t>Methodology</a:t>
            </a:r>
            <a:endParaRPr lang="en-US" altLang="zh-TW" sz="5000" b="1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B661059-42AA-597C-EA5C-011BBEDAF5F1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5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333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69806551-DFED-64C4-8873-90BBD9315C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28C475B0-7D36-1D4D-5264-2F01A5FB0ED7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40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999E4C4-950E-06D4-D995-686F4DB12EB1}"/>
              </a:ext>
            </a:extLst>
          </p:cNvPr>
          <p:cNvSpPr txBox="1"/>
          <p:nvPr/>
        </p:nvSpPr>
        <p:spPr>
          <a:xfrm>
            <a:off x="437803" y="557892"/>
            <a:ext cx="1190567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Last week experiment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BB3EAB9C-34D4-60A6-B32F-02B973CD42ED}"/>
              </a:ext>
            </a:extLst>
          </p:cNvPr>
          <p:cNvSpPr txBox="1"/>
          <p:nvPr/>
        </p:nvSpPr>
        <p:spPr>
          <a:xfrm>
            <a:off x="646581" y="1121463"/>
            <a:ext cx="1051094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訓練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Base Model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2024/12/14 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每個 </a:t>
            </a: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RP 400 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筆資料訓練，分別訓練其他 </a:t>
            </a: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個 </a:t>
            </a: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model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Baseline model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3 </a:t>
            </a:r>
            <a:r>
              <a:rPr lang="en-US" altLang="zh-TW" b="1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(Best) Model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2 </a:t>
            </a:r>
            <a:r>
              <a:rPr lang="en-US" altLang="zh-TW" b="1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(Best) Model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en-US" altLang="zh-TW" b="1" dirty="0" err="1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(Best) Model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n-US" altLang="zh-TW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凍結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Hidden Layers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，僅訓練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Output Layer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來適應新數據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Fine-tuning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探討 </a:t>
            </a: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4 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週的衰退情況，看模型隨時間衰退並加上適當 </a:t>
            </a: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fine tune</a:t>
            </a:r>
            <a:r>
              <a:rPr lang="zh-TW" altLang="en-US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能否抵抗衰退</a:t>
            </a:r>
            <a:endParaRPr lang="en-US" altLang="zh-TW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分別測試 不同數量的 </a:t>
            </a:r>
            <a:r>
              <a:rPr lang="en-US" altLang="zh-TW" b="1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fine-tuning data per RP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(0.25%)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(1.25%)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(2.5%)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(5%)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40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筆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(10%)</a:t>
            </a:r>
          </a:p>
          <a:p>
            <a:pPr lvl="1"/>
            <a:endParaRPr lang="en-US" altLang="zh-TW" b="1" dirty="0">
              <a:solidFill>
                <a:srgbClr val="0070C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646F51E-9887-ED39-0EC0-84B71789974F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6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2685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7E8D96E8-FE24-5408-7E52-7CC1AF118C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C25E164D-35F8-C19B-17D6-54AD6C9CAD82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547DCE1-A99C-2305-AEEC-6CCB91E7858B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7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E29F08E5-2805-8ACD-905A-B5EBC23936F1}"/>
              </a:ext>
            </a:extLst>
          </p:cNvPr>
          <p:cNvSpPr txBox="1"/>
          <p:nvPr/>
        </p:nvSpPr>
        <p:spPr>
          <a:xfrm>
            <a:off x="264160" y="711787"/>
            <a:ext cx="91125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模型設置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Recap )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FC703A28-B293-7E71-F7D5-1104EEF81AA2}"/>
              </a:ext>
            </a:extLst>
          </p:cNvPr>
          <p:cNvSpPr txBox="1"/>
          <p:nvPr/>
        </p:nvSpPr>
        <p:spPr>
          <a:xfrm>
            <a:off x="633614" y="1473439"/>
            <a:ext cx="11447549" cy="3729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TW" sz="2000" b="1" i="0" u="none" strike="noStrike" cap="none" normalizeH="0" baseline="0" dirty="0">
                <a:ln>
                  <a:noFill/>
                </a:ln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Baseline Model</a:t>
            </a:r>
            <a:r>
              <a:rPr kumimoji="0" lang="en-US" altLang="zh-TW" sz="2000" i="0" u="none" strike="noStrike" cap="none" normalizeH="0" baseline="0" dirty="0">
                <a:ln>
                  <a:noFill/>
                </a:ln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kumimoji="0" lang="zh-TW" altLang="en-US" sz="2000" i="0" u="none" strike="noStrike" cap="none" normalizeH="0" baseline="0" dirty="0">
                <a:ln>
                  <a:noFill/>
                </a:ln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完全未更新 </a:t>
            </a:r>
            <a:r>
              <a:rPr kumimoji="0" lang="en-US" altLang="zh-TW" sz="2000" i="0" u="none" strike="noStrike" cap="none" normalizeH="0" baseline="0" dirty="0" err="1">
                <a:ln>
                  <a:noFill/>
                </a:ln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kumimoji="0" lang="zh-TW" altLang="en-US" sz="2000" i="0" u="none" strike="noStrike" cap="none" normalizeH="0" baseline="0" dirty="0">
                <a:ln>
                  <a:noFill/>
                </a:ln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，僅使用 </a:t>
            </a:r>
            <a:r>
              <a:rPr kumimoji="0" lang="en-US" altLang="zh-TW" sz="2000" i="0" u="none" strike="noStrike" cap="none" normalizeH="0" baseline="0" dirty="0">
                <a:ln>
                  <a:noFill/>
                </a:ln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RSSI </a:t>
            </a:r>
            <a:r>
              <a:rPr kumimoji="0" lang="zh-TW" altLang="en-US" sz="2000" i="0" u="none" strike="noStrike" cap="none" normalizeH="0" baseline="0" dirty="0">
                <a:ln>
                  <a:noFill/>
                </a:ln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資料訓練的模型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zh-TW" altLang="en-US" sz="2000" i="0" u="none" strike="noStrike" cap="none" normalizeH="0" baseline="0" dirty="0">
                <a:ln>
                  <a:noFill/>
                </a:ln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特徵</a:t>
            </a:r>
            <a:r>
              <a:rPr kumimoji="0" lang="zh-TW" altLang="zh-TW" sz="2000" i="0" u="none" strike="noStrike" cap="none" normalizeH="0" baseline="0" dirty="0">
                <a:ln>
                  <a:noFill/>
                </a:ln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kumimoji="0" lang="zh-TW" altLang="en-US" sz="2000" i="0" u="none" strike="noStrike" cap="none" normalizeH="0" baseline="0" dirty="0">
                <a:ln>
                  <a:noFill/>
                </a:ln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　　　　　　　　　　　　　　  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en-US" altLang="zh-TW" sz="20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(Best) Model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僅更新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 </a:t>
            </a:r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，且選擇影響最大者（</a:t>
            </a:r>
            <a:r>
              <a:rPr lang="en-US" altLang="zh-TW" sz="20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AP1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特徵：</a:t>
            </a:r>
            <a:endParaRPr lang="en-US" altLang="zh-TW" sz="16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 </a:t>
            </a:r>
            <a:r>
              <a:rPr lang="en-US" altLang="zh-TW" sz="20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(Best) Model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僅更新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 </a:t>
            </a:r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，選擇效果最佳的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更新組合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 </a:t>
            </a:r>
            <a:r>
              <a:rPr lang="en-US" altLang="zh-TW" sz="20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AP1 &amp; AP3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特徵：                                                                                              </a:t>
            </a:r>
            <a:endParaRPr lang="en-US" altLang="zh-TW" sz="20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 </a:t>
            </a:r>
            <a:r>
              <a:rPr lang="en-US" altLang="zh-TW" sz="20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(Best) Model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僅更新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個 </a:t>
            </a:r>
            <a:r>
              <a:rPr lang="en-US" altLang="zh-TW" sz="20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mcAP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，選擇效果最佳的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 </a:t>
            </a: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更新組合 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 </a:t>
            </a:r>
            <a:r>
              <a:rPr lang="en-US" altLang="zh-TW" sz="2000" b="1" dirty="0">
                <a:solidFill>
                  <a:schemeClr val="accent1">
                    <a:lumMod val="5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AP1 &amp; AP2 &amp; AP3</a:t>
            </a:r>
            <a:r>
              <a:rPr lang="en-US" altLang="zh-TW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)</a:t>
            </a:r>
          </a:p>
          <a:p>
            <a:pPr marL="800100" lvl="1" indent="-3429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TW" altLang="en-US" sz="2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特徵：</a:t>
            </a:r>
            <a:endParaRPr lang="en-US" altLang="zh-TW" sz="16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32D3044D-0DBD-EB28-5966-058303312505}"/>
              </a:ext>
            </a:extLst>
          </p:cNvPr>
          <p:cNvGraphicFramePr>
            <a:graphicFrameLocks noGrp="1"/>
          </p:cNvGraphicFramePr>
          <p:nvPr/>
        </p:nvGraphicFramePr>
        <p:xfrm>
          <a:off x="2302167" y="1990169"/>
          <a:ext cx="3612199" cy="42449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892493">
                  <a:extLst>
                    <a:ext uri="{9D8B030D-6E8A-4147-A177-3AD203B41FA5}">
                      <a16:colId xmlns:a16="http://schemas.microsoft.com/office/drawing/2014/main" val="1524305948"/>
                    </a:ext>
                  </a:extLst>
                </a:gridCol>
                <a:gridCol w="892493">
                  <a:extLst>
                    <a:ext uri="{9D8B030D-6E8A-4147-A177-3AD203B41FA5}">
                      <a16:colId xmlns:a16="http://schemas.microsoft.com/office/drawing/2014/main" val="695852677"/>
                    </a:ext>
                  </a:extLst>
                </a:gridCol>
                <a:gridCol w="892493">
                  <a:extLst>
                    <a:ext uri="{9D8B030D-6E8A-4147-A177-3AD203B41FA5}">
                      <a16:colId xmlns:a16="http://schemas.microsoft.com/office/drawing/2014/main" val="2759262185"/>
                    </a:ext>
                  </a:extLst>
                </a:gridCol>
                <a:gridCol w="934720">
                  <a:extLst>
                    <a:ext uri="{9D8B030D-6E8A-4147-A177-3AD203B41FA5}">
                      <a16:colId xmlns:a16="http://schemas.microsoft.com/office/drawing/2014/main" val="58435716"/>
                    </a:ext>
                  </a:extLst>
                </a:gridCol>
              </a:tblGrid>
              <a:tr h="424491">
                <a:tc>
                  <a:txBody>
                    <a:bodyPr/>
                    <a:lstStyle/>
                    <a:p>
                      <a:r>
                        <a:rPr lang="en-US" sz="1200" dirty="0"/>
                        <a:t>AP1_Rssi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AP2_Rssi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AP3_Rssi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AP4_Rssi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1288765"/>
                  </a:ext>
                </a:extLst>
              </a:tr>
            </a:tbl>
          </a:graphicData>
        </a:graphic>
      </p:graphicFrame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26444D3A-52BE-8A0D-FE55-F582202E202C}"/>
              </a:ext>
            </a:extLst>
          </p:cNvPr>
          <p:cNvGraphicFramePr>
            <a:graphicFrameLocks noGrp="1"/>
          </p:cNvGraphicFramePr>
          <p:nvPr/>
        </p:nvGraphicFramePr>
        <p:xfrm>
          <a:off x="2302167" y="2931390"/>
          <a:ext cx="5652044" cy="4572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892493">
                  <a:extLst>
                    <a:ext uri="{9D8B030D-6E8A-4147-A177-3AD203B41FA5}">
                      <a16:colId xmlns:a16="http://schemas.microsoft.com/office/drawing/2014/main" val="1524305948"/>
                    </a:ext>
                  </a:extLst>
                </a:gridCol>
                <a:gridCol w="892493">
                  <a:extLst>
                    <a:ext uri="{9D8B030D-6E8A-4147-A177-3AD203B41FA5}">
                      <a16:colId xmlns:a16="http://schemas.microsoft.com/office/drawing/2014/main" val="695852677"/>
                    </a:ext>
                  </a:extLst>
                </a:gridCol>
                <a:gridCol w="716504">
                  <a:extLst>
                    <a:ext uri="{9D8B030D-6E8A-4147-A177-3AD203B41FA5}">
                      <a16:colId xmlns:a16="http://schemas.microsoft.com/office/drawing/2014/main" val="2759262185"/>
                    </a:ext>
                  </a:extLst>
                </a:gridCol>
                <a:gridCol w="892493">
                  <a:extLst>
                    <a:ext uri="{9D8B030D-6E8A-4147-A177-3AD203B41FA5}">
                      <a16:colId xmlns:a16="http://schemas.microsoft.com/office/drawing/2014/main" val="58435716"/>
                    </a:ext>
                  </a:extLst>
                </a:gridCol>
                <a:gridCol w="1162368">
                  <a:extLst>
                    <a:ext uri="{9D8B030D-6E8A-4147-A177-3AD203B41FA5}">
                      <a16:colId xmlns:a16="http://schemas.microsoft.com/office/drawing/2014/main" val="549548734"/>
                    </a:ext>
                  </a:extLst>
                </a:gridCol>
                <a:gridCol w="1095693">
                  <a:extLst>
                    <a:ext uri="{9D8B030D-6E8A-4147-A177-3AD203B41FA5}">
                      <a16:colId xmlns:a16="http://schemas.microsoft.com/office/drawing/2014/main" val="1048501362"/>
                    </a:ext>
                  </a:extLst>
                </a:gridCol>
              </a:tblGrid>
              <a:tr h="424491">
                <a:tc>
                  <a:txBody>
                    <a:bodyPr/>
                    <a:lstStyle/>
                    <a:p>
                      <a:r>
                        <a:rPr lang="en-US" sz="1200" dirty="0"/>
                        <a:t>AP1_Rssi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AP2_Rssi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AP3_Rssi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AP4_Rssi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200" dirty="0"/>
                        <a:t>AP1_distance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dirty="0"/>
                        <a:t>AP1_StdDev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1288765"/>
                  </a:ext>
                </a:extLst>
              </a:tr>
            </a:tbl>
          </a:graphicData>
        </a:graphic>
      </p:graphicFrame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41E78912-5B78-C03E-2E37-2E6A5D1ADE87}"/>
              </a:ext>
            </a:extLst>
          </p:cNvPr>
          <p:cNvGraphicFramePr>
            <a:graphicFrameLocks noGrp="1"/>
          </p:cNvGraphicFramePr>
          <p:nvPr/>
        </p:nvGraphicFramePr>
        <p:xfrm>
          <a:off x="2302167" y="3845774"/>
          <a:ext cx="8086094" cy="42449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892493">
                  <a:extLst>
                    <a:ext uri="{9D8B030D-6E8A-4147-A177-3AD203B41FA5}">
                      <a16:colId xmlns:a16="http://schemas.microsoft.com/office/drawing/2014/main" val="1524305948"/>
                    </a:ext>
                  </a:extLst>
                </a:gridCol>
                <a:gridCol w="892493">
                  <a:extLst>
                    <a:ext uri="{9D8B030D-6E8A-4147-A177-3AD203B41FA5}">
                      <a16:colId xmlns:a16="http://schemas.microsoft.com/office/drawing/2014/main" val="695852677"/>
                    </a:ext>
                  </a:extLst>
                </a:gridCol>
                <a:gridCol w="892493">
                  <a:extLst>
                    <a:ext uri="{9D8B030D-6E8A-4147-A177-3AD203B41FA5}">
                      <a16:colId xmlns:a16="http://schemas.microsoft.com/office/drawing/2014/main" val="2759262185"/>
                    </a:ext>
                  </a:extLst>
                </a:gridCol>
                <a:gridCol w="892493">
                  <a:extLst>
                    <a:ext uri="{9D8B030D-6E8A-4147-A177-3AD203B41FA5}">
                      <a16:colId xmlns:a16="http://schemas.microsoft.com/office/drawing/2014/main" val="58435716"/>
                    </a:ext>
                  </a:extLst>
                </a:gridCol>
                <a:gridCol w="1162368">
                  <a:extLst>
                    <a:ext uri="{9D8B030D-6E8A-4147-A177-3AD203B41FA5}">
                      <a16:colId xmlns:a16="http://schemas.microsoft.com/office/drawing/2014/main" val="549548734"/>
                    </a:ext>
                  </a:extLst>
                </a:gridCol>
                <a:gridCol w="1162368">
                  <a:extLst>
                    <a:ext uri="{9D8B030D-6E8A-4147-A177-3AD203B41FA5}">
                      <a16:colId xmlns:a16="http://schemas.microsoft.com/office/drawing/2014/main" val="2051824259"/>
                    </a:ext>
                  </a:extLst>
                </a:gridCol>
                <a:gridCol w="1095693">
                  <a:extLst>
                    <a:ext uri="{9D8B030D-6E8A-4147-A177-3AD203B41FA5}">
                      <a16:colId xmlns:a16="http://schemas.microsoft.com/office/drawing/2014/main" val="2753452096"/>
                    </a:ext>
                  </a:extLst>
                </a:gridCol>
                <a:gridCol w="1095693">
                  <a:extLst>
                    <a:ext uri="{9D8B030D-6E8A-4147-A177-3AD203B41FA5}">
                      <a16:colId xmlns:a16="http://schemas.microsoft.com/office/drawing/2014/main" val="1802101157"/>
                    </a:ext>
                  </a:extLst>
                </a:gridCol>
              </a:tblGrid>
              <a:tr h="424491">
                <a:tc>
                  <a:txBody>
                    <a:bodyPr/>
                    <a:lstStyle/>
                    <a:p>
                      <a:r>
                        <a:rPr lang="en-US" sz="1200" dirty="0"/>
                        <a:t>AP1_Rssi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AP2_Rssi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AP3_Rssi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AP4_Rssi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200" dirty="0"/>
                        <a:t>AP1_distance</a:t>
                      </a:r>
                      <a:endParaRPr lang="en-US" sz="12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AP3_distance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dirty="0"/>
                        <a:t>AP1_StdDev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200" dirty="0"/>
                        <a:t>AP3_StdDev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1288765"/>
                  </a:ext>
                </a:extLst>
              </a:tr>
            </a:tbl>
          </a:graphicData>
        </a:graphic>
      </p:graphicFrame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37271D5F-756B-E319-3AB7-97EFFE1795FB}"/>
              </a:ext>
            </a:extLst>
          </p:cNvPr>
          <p:cNvGraphicFramePr>
            <a:graphicFrameLocks noGrp="1"/>
          </p:cNvGraphicFramePr>
          <p:nvPr/>
        </p:nvGraphicFramePr>
        <p:xfrm>
          <a:off x="2302167" y="4760158"/>
          <a:ext cx="8901114" cy="424491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773430">
                  <a:extLst>
                    <a:ext uri="{9D8B030D-6E8A-4147-A177-3AD203B41FA5}">
                      <a16:colId xmlns:a16="http://schemas.microsoft.com/office/drawing/2014/main" val="1524305948"/>
                    </a:ext>
                  </a:extLst>
                </a:gridCol>
                <a:gridCol w="773430">
                  <a:extLst>
                    <a:ext uri="{9D8B030D-6E8A-4147-A177-3AD203B41FA5}">
                      <a16:colId xmlns:a16="http://schemas.microsoft.com/office/drawing/2014/main" val="695852677"/>
                    </a:ext>
                  </a:extLst>
                </a:gridCol>
                <a:gridCol w="773430">
                  <a:extLst>
                    <a:ext uri="{9D8B030D-6E8A-4147-A177-3AD203B41FA5}">
                      <a16:colId xmlns:a16="http://schemas.microsoft.com/office/drawing/2014/main" val="2759262185"/>
                    </a:ext>
                  </a:extLst>
                </a:gridCol>
                <a:gridCol w="773430">
                  <a:extLst>
                    <a:ext uri="{9D8B030D-6E8A-4147-A177-3AD203B41FA5}">
                      <a16:colId xmlns:a16="http://schemas.microsoft.com/office/drawing/2014/main" val="58435716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549548734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2051824259"/>
                    </a:ext>
                  </a:extLst>
                </a:gridCol>
                <a:gridCol w="995680">
                  <a:extLst>
                    <a:ext uri="{9D8B030D-6E8A-4147-A177-3AD203B41FA5}">
                      <a16:colId xmlns:a16="http://schemas.microsoft.com/office/drawing/2014/main" val="755548061"/>
                    </a:ext>
                  </a:extLst>
                </a:gridCol>
                <a:gridCol w="940118">
                  <a:extLst>
                    <a:ext uri="{9D8B030D-6E8A-4147-A177-3AD203B41FA5}">
                      <a16:colId xmlns:a16="http://schemas.microsoft.com/office/drawing/2014/main" val="1189253328"/>
                    </a:ext>
                  </a:extLst>
                </a:gridCol>
                <a:gridCol w="940118">
                  <a:extLst>
                    <a:ext uri="{9D8B030D-6E8A-4147-A177-3AD203B41FA5}">
                      <a16:colId xmlns:a16="http://schemas.microsoft.com/office/drawing/2014/main" val="761258174"/>
                    </a:ext>
                  </a:extLst>
                </a:gridCol>
                <a:gridCol w="940118">
                  <a:extLst>
                    <a:ext uri="{9D8B030D-6E8A-4147-A177-3AD203B41FA5}">
                      <a16:colId xmlns:a16="http://schemas.microsoft.com/office/drawing/2014/main" val="1157257282"/>
                    </a:ext>
                  </a:extLst>
                </a:gridCol>
              </a:tblGrid>
              <a:tr h="424491">
                <a:tc>
                  <a:txBody>
                    <a:bodyPr/>
                    <a:lstStyle/>
                    <a:p>
                      <a:r>
                        <a:rPr lang="en-US" sz="1000" dirty="0"/>
                        <a:t>AP1_Rssi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AP2_Rssi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AP3_Rssi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AP4_Rssi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TW" sz="1000" dirty="0"/>
                        <a:t>AP1_distance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AP2_distance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AP3_distance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000" dirty="0"/>
                        <a:t>AP1_StdDev</a:t>
                      </a:r>
                      <a:endParaRPr 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/>
                        <a:t>AP2_StdDev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zh-TW" sz="1000" dirty="0"/>
                        <a:t>AP3_StdDev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1288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5238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>
          <a:extLst>
            <a:ext uri="{FF2B5EF4-FFF2-40B4-BE49-F238E27FC236}">
              <a16:creationId xmlns:a16="http://schemas.microsoft.com/office/drawing/2014/main" id="{24CB2C18-39D5-EFAF-F218-18441F39EE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>
            <a:extLst>
              <a:ext uri="{FF2B5EF4-FFF2-40B4-BE49-F238E27FC236}">
                <a16:creationId xmlns:a16="http://schemas.microsoft.com/office/drawing/2014/main" id="{0FBF6142-2D5F-DAE0-727B-85FC04411AC3}"/>
              </a:ext>
            </a:extLst>
          </p:cNvPr>
          <p:cNvSpPr/>
          <p:nvPr/>
        </p:nvSpPr>
        <p:spPr>
          <a:xfrm>
            <a:off x="9805900" y="-202433"/>
            <a:ext cx="3057200" cy="47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6" name="Google Shape;226;p34">
            <a:extLst>
              <a:ext uri="{FF2B5EF4-FFF2-40B4-BE49-F238E27FC236}">
                <a16:creationId xmlns:a16="http://schemas.microsoft.com/office/drawing/2014/main" id="{48E2E7D7-FD3B-ADAD-A67D-51E8BDF938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497934" y="1647400"/>
            <a:ext cx="8307966" cy="33163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altLang="zh-TW" sz="5400" b="1" dirty="0"/>
              <a:t>Experiment</a:t>
            </a:r>
            <a:endParaRPr lang="en-US" altLang="zh-TW" sz="5000" b="1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7C2FFBC-5D8A-3D09-A94E-707E99DBAEE3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8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537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8A1773A5-6676-46F2-4D8D-61B730F1B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>
            <a:extLst>
              <a:ext uri="{FF2B5EF4-FFF2-40B4-BE49-F238E27FC236}">
                <a16:creationId xmlns:a16="http://schemas.microsoft.com/office/drawing/2014/main" id="{594D66C3-E92D-AE8B-B7FF-8096D413D9B6}"/>
              </a:ext>
            </a:extLst>
          </p:cNvPr>
          <p:cNvSpPr/>
          <p:nvPr/>
        </p:nvSpPr>
        <p:spPr>
          <a:xfrm>
            <a:off x="2086000" y="-865400"/>
            <a:ext cx="3328000" cy="137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1C4EB665-C221-07A8-71B1-622F9FCFE993}"/>
              </a:ext>
            </a:extLst>
          </p:cNvPr>
          <p:cNvSpPr txBox="1"/>
          <p:nvPr/>
        </p:nvSpPr>
        <p:spPr>
          <a:xfrm>
            <a:off x="517254" y="313345"/>
            <a:ext cx="117661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Impact of Fine-Tuning with Different Data Volumes on Accuracy &amp; MDE for 4 different Model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4DB421C-C301-4A60-F900-C066600BB29F}"/>
              </a:ext>
            </a:extLst>
          </p:cNvPr>
          <p:cNvSpPr/>
          <p:nvPr/>
        </p:nvSpPr>
        <p:spPr>
          <a:xfrm>
            <a:off x="11478638" y="6352162"/>
            <a:ext cx="525294" cy="39883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9</a:t>
            </a:r>
            <a:endParaRPr lang="zh-TW" altLang="en-US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573F8A1-7C75-523C-8D2C-E2DC90BDB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638" y="713455"/>
            <a:ext cx="4486650" cy="3010106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2A572FDA-42A7-0F5E-4A94-6B0D738347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713454"/>
            <a:ext cx="4499780" cy="3010106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8DC66082-E698-7A9E-EB1E-AFCDE036D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0638" y="3787935"/>
            <a:ext cx="4486650" cy="3003514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1D01CBA5-F0A4-FC53-44EB-0F73610093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3787934"/>
            <a:ext cx="4499780" cy="3003515"/>
          </a:xfrm>
          <a:prstGeom prst="rect">
            <a:avLst/>
          </a:prstGeom>
        </p:spPr>
      </p:pic>
      <p:grpSp>
        <p:nvGrpSpPr>
          <p:cNvPr id="19" name="群組 18">
            <a:extLst>
              <a:ext uri="{FF2B5EF4-FFF2-40B4-BE49-F238E27FC236}">
                <a16:creationId xmlns:a16="http://schemas.microsoft.com/office/drawing/2014/main" id="{2EFC192E-6DCF-226D-57FD-0B6F1E8E200D}"/>
              </a:ext>
            </a:extLst>
          </p:cNvPr>
          <p:cNvGrpSpPr/>
          <p:nvPr/>
        </p:nvGrpSpPr>
        <p:grpSpPr>
          <a:xfrm>
            <a:off x="3007360" y="1554480"/>
            <a:ext cx="5811520" cy="4724400"/>
            <a:chOff x="3007360" y="1554480"/>
            <a:chExt cx="5811520" cy="4724400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6E91B8CC-1E23-8C43-BBF8-264833297DFE}"/>
                </a:ext>
              </a:extLst>
            </p:cNvPr>
            <p:cNvSpPr/>
            <p:nvPr/>
          </p:nvSpPr>
          <p:spPr>
            <a:xfrm>
              <a:off x="3007360" y="1554480"/>
              <a:ext cx="5811520" cy="4724400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17" name="圖片 16">
              <a:extLst>
                <a:ext uri="{FF2B5EF4-FFF2-40B4-BE49-F238E27FC236}">
                  <a16:creationId xmlns:a16="http://schemas.microsoft.com/office/drawing/2014/main" id="{768F77C8-0C9B-0073-49BA-D8BEE00C5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137129" y="1692145"/>
              <a:ext cx="5540317" cy="442688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10099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gular Management Meeting by Slidesgo">
  <a:themeElements>
    <a:clrScheme name="Simple Light">
      <a:dk1>
        <a:srgbClr val="000000"/>
      </a:dk1>
      <a:lt1>
        <a:srgbClr val="F4F4F9"/>
      </a:lt1>
      <a:dk2>
        <a:srgbClr val="2F4550"/>
      </a:dk2>
      <a:lt2>
        <a:srgbClr val="586F7C"/>
      </a:lt2>
      <a:accent1>
        <a:srgbClr val="B8DBD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17102</TotalTime>
  <Words>1030</Words>
  <Application>Microsoft Office PowerPoint</Application>
  <PresentationFormat>寬螢幕</PresentationFormat>
  <Paragraphs>206</Paragraphs>
  <Slides>22</Slides>
  <Notes>22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22</vt:i4>
      </vt:variant>
    </vt:vector>
  </HeadingPairs>
  <TitlesOfParts>
    <vt:vector size="32" baseType="lpstr">
      <vt:lpstr>Anaheim</vt:lpstr>
      <vt:lpstr>Gilda Display</vt:lpstr>
      <vt:lpstr>Playfair Display Medium</vt:lpstr>
      <vt:lpstr>微軟正黑體</vt:lpstr>
      <vt:lpstr>Aptos</vt:lpstr>
      <vt:lpstr>Arial</vt:lpstr>
      <vt:lpstr>DM Sans</vt:lpstr>
      <vt:lpstr>Nunito Light</vt:lpstr>
      <vt:lpstr>PT Sans</vt:lpstr>
      <vt:lpstr>Regular Management Meeting by Slidesgo</vt:lpstr>
      <vt:lpstr>03.11 Meeting - 22</vt:lpstr>
      <vt:lpstr>Table of contents</vt:lpstr>
      <vt:lpstr>Purpose of the Experiment</vt:lpstr>
      <vt:lpstr>PowerPoint 簡報</vt:lpstr>
      <vt:lpstr>Methodology</vt:lpstr>
      <vt:lpstr>PowerPoint 簡報</vt:lpstr>
      <vt:lpstr>PowerPoint 簡報</vt:lpstr>
      <vt:lpstr>Experiment</vt:lpstr>
      <vt:lpstr>PowerPoint 簡報</vt:lpstr>
      <vt:lpstr>PowerPoint 簡報</vt:lpstr>
      <vt:lpstr>PowerPoint 簡報</vt:lpstr>
      <vt:lpstr>PowerPoint 簡報</vt:lpstr>
      <vt:lpstr>PowerPoint 簡報</vt:lpstr>
      <vt:lpstr>Conclusion</vt:lpstr>
      <vt:lpstr>PowerPoint 簡報</vt:lpstr>
      <vt:lpstr>PowerPoint 簡報</vt:lpstr>
      <vt:lpstr>Discussion</vt:lpstr>
      <vt:lpstr>PowerPoint 簡報</vt:lpstr>
      <vt:lpstr>Future work</vt:lpstr>
      <vt:lpstr>PowerPoint 簡報</vt:lpstr>
      <vt:lpstr>Thanks for Listening!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吳定洋 WU TING YANG</dc:creator>
  <cp:lastModifiedBy>吳定洋 WU TING YANG</cp:lastModifiedBy>
  <cp:revision>560</cp:revision>
  <dcterms:created xsi:type="dcterms:W3CDTF">2024-09-23T11:19:04Z</dcterms:created>
  <dcterms:modified xsi:type="dcterms:W3CDTF">2025-03-10T09:30:04Z</dcterms:modified>
</cp:coreProperties>
</file>

<file path=docProps/thumbnail.jpeg>
</file>